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398" autoAdjust="0"/>
  </p:normalViewPr>
  <p:slideViewPr>
    <p:cSldViewPr snapToGrid="0" snapToObjects="1">
      <p:cViewPr varScale="1">
        <p:scale>
          <a:sx n="67" d="100"/>
          <a:sy n="67" d="100"/>
        </p:scale>
        <p:origin x="19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L Wilkinson" userId="d46ddcc4-b2ff-4d61-9abd-5f9eef2b6780" providerId="ADAL" clId="{89F89EAD-AB70-47EE-B233-4D7409FEF94C}"/>
    <pc:docChg chg="modSld">
      <pc:chgData name="Mr L Wilkinson" userId="d46ddcc4-b2ff-4d61-9abd-5f9eef2b6780" providerId="ADAL" clId="{89F89EAD-AB70-47EE-B233-4D7409FEF94C}" dt="2026-04-23T12:06:25.176" v="7" actId="6549"/>
      <pc:docMkLst>
        <pc:docMk/>
      </pc:docMkLst>
      <pc:sldChg chg="modNotesTx">
        <pc:chgData name="Mr L Wilkinson" userId="d46ddcc4-b2ff-4d61-9abd-5f9eef2b6780" providerId="ADAL" clId="{89F89EAD-AB70-47EE-B233-4D7409FEF94C}" dt="2026-04-23T12:05:52.107" v="0" actId="6549"/>
        <pc:sldMkLst>
          <pc:docMk/>
          <pc:sldMk cId="0" sldId="256"/>
        </pc:sldMkLst>
      </pc:sldChg>
      <pc:sldChg chg="modNotesTx">
        <pc:chgData name="Mr L Wilkinson" userId="d46ddcc4-b2ff-4d61-9abd-5f9eef2b6780" providerId="ADAL" clId="{89F89EAD-AB70-47EE-B233-4D7409FEF94C}" dt="2026-04-23T12:05:58.159" v="1" actId="6549"/>
        <pc:sldMkLst>
          <pc:docMk/>
          <pc:sldMk cId="0" sldId="257"/>
        </pc:sldMkLst>
      </pc:sldChg>
      <pc:sldChg chg="modNotesTx">
        <pc:chgData name="Mr L Wilkinson" userId="d46ddcc4-b2ff-4d61-9abd-5f9eef2b6780" providerId="ADAL" clId="{89F89EAD-AB70-47EE-B233-4D7409FEF94C}" dt="2026-04-23T12:06:04.282" v="2" actId="6549"/>
        <pc:sldMkLst>
          <pc:docMk/>
          <pc:sldMk cId="0" sldId="258"/>
        </pc:sldMkLst>
      </pc:sldChg>
      <pc:sldChg chg="modNotesTx">
        <pc:chgData name="Mr L Wilkinson" userId="d46ddcc4-b2ff-4d61-9abd-5f9eef2b6780" providerId="ADAL" clId="{89F89EAD-AB70-47EE-B233-4D7409FEF94C}" dt="2026-04-23T12:06:07.663" v="3" actId="6549"/>
        <pc:sldMkLst>
          <pc:docMk/>
          <pc:sldMk cId="0" sldId="259"/>
        </pc:sldMkLst>
      </pc:sldChg>
      <pc:sldChg chg="modNotesTx">
        <pc:chgData name="Mr L Wilkinson" userId="d46ddcc4-b2ff-4d61-9abd-5f9eef2b6780" providerId="ADAL" clId="{89F89EAD-AB70-47EE-B233-4D7409FEF94C}" dt="2026-04-23T12:06:11.867" v="4" actId="6549"/>
        <pc:sldMkLst>
          <pc:docMk/>
          <pc:sldMk cId="0" sldId="260"/>
        </pc:sldMkLst>
      </pc:sldChg>
      <pc:sldChg chg="modNotesTx">
        <pc:chgData name="Mr L Wilkinson" userId="d46ddcc4-b2ff-4d61-9abd-5f9eef2b6780" providerId="ADAL" clId="{89F89EAD-AB70-47EE-B233-4D7409FEF94C}" dt="2026-04-23T12:06:17.721" v="5" actId="6549"/>
        <pc:sldMkLst>
          <pc:docMk/>
          <pc:sldMk cId="0" sldId="261"/>
        </pc:sldMkLst>
      </pc:sldChg>
      <pc:sldChg chg="modNotesTx">
        <pc:chgData name="Mr L Wilkinson" userId="d46ddcc4-b2ff-4d61-9abd-5f9eef2b6780" providerId="ADAL" clId="{89F89EAD-AB70-47EE-B233-4D7409FEF94C}" dt="2026-04-23T12:06:21.363" v="6" actId="6549"/>
        <pc:sldMkLst>
          <pc:docMk/>
          <pc:sldMk cId="0" sldId="262"/>
        </pc:sldMkLst>
      </pc:sldChg>
      <pc:sldChg chg="modNotesTx">
        <pc:chgData name="Mr L Wilkinson" userId="d46ddcc4-b2ff-4d61-9abd-5f9eef2b6780" providerId="ADAL" clId="{89F89EAD-AB70-47EE-B233-4D7409FEF94C}" dt="2026-04-23T12:06:25.176" v="7" actId="6549"/>
        <pc:sldMkLst>
          <pc:docMk/>
          <pc:sldMk cId="0" sldId="263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F8E33-D094-41FC-BB2C-40B540356E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0D2789-4CDE-4B36-89D6-A1FA09F8779E}">
      <dgm:prSet/>
      <dgm:spPr/>
      <dgm:t>
        <a:bodyPr/>
        <a:lstStyle/>
        <a:p>
          <a:r>
            <a:rPr lang="en-US"/>
            <a:t>Staff at different starting points</a:t>
          </a:r>
        </a:p>
      </dgm:t>
    </dgm:pt>
    <dgm:pt modelId="{ECF00512-7D31-44B7-825A-A882B0BB3B53}" type="parTrans" cxnId="{9BB50060-F824-4BF3-9A4C-DACE79AA6BB5}">
      <dgm:prSet/>
      <dgm:spPr/>
      <dgm:t>
        <a:bodyPr/>
        <a:lstStyle/>
        <a:p>
          <a:endParaRPr lang="en-US"/>
        </a:p>
      </dgm:t>
    </dgm:pt>
    <dgm:pt modelId="{F898CBB7-FCBE-4D59-B4BF-E6F985FCEE9E}" type="sibTrans" cxnId="{9BB50060-F824-4BF3-9A4C-DACE79AA6BB5}">
      <dgm:prSet/>
      <dgm:spPr/>
      <dgm:t>
        <a:bodyPr/>
        <a:lstStyle/>
        <a:p>
          <a:endParaRPr lang="en-US"/>
        </a:p>
      </dgm:t>
    </dgm:pt>
    <dgm:pt modelId="{6CDFB130-8DC6-41B4-967A-69D3A4F55927}">
      <dgm:prSet/>
      <dgm:spPr/>
      <dgm:t>
        <a:bodyPr/>
        <a:lstStyle/>
        <a:p>
          <a:r>
            <a:rPr lang="en-US"/>
            <a:t>Inconsistent evaluation of teaching quality</a:t>
          </a:r>
        </a:p>
      </dgm:t>
    </dgm:pt>
    <dgm:pt modelId="{A9FBDE88-27B5-412A-AB77-31BB53F7A1D1}" type="parTrans" cxnId="{7DB8CBB9-37A2-4911-AB26-C39C469784CD}">
      <dgm:prSet/>
      <dgm:spPr/>
      <dgm:t>
        <a:bodyPr/>
        <a:lstStyle/>
        <a:p>
          <a:endParaRPr lang="en-US"/>
        </a:p>
      </dgm:t>
    </dgm:pt>
    <dgm:pt modelId="{7081CED0-07EE-46EB-8387-6C25FD842BF6}" type="sibTrans" cxnId="{7DB8CBB9-37A2-4911-AB26-C39C469784CD}">
      <dgm:prSet/>
      <dgm:spPr/>
      <dgm:t>
        <a:bodyPr/>
        <a:lstStyle/>
        <a:p>
          <a:endParaRPr lang="en-US"/>
        </a:p>
      </dgm:t>
    </dgm:pt>
    <dgm:pt modelId="{64CE72F4-3B6D-4794-BFC7-48B151746B63}">
      <dgm:prSet/>
      <dgm:spPr/>
      <dgm:t>
        <a:bodyPr/>
        <a:lstStyle/>
        <a:p>
          <a:r>
            <a:rPr lang="en-US"/>
            <a:t>Limited visibility of whole-school progress</a:t>
          </a:r>
        </a:p>
      </dgm:t>
    </dgm:pt>
    <dgm:pt modelId="{C93D76D6-A5B9-4E68-8734-929D1931ECB8}" type="parTrans" cxnId="{BB5AA912-CEF6-4F45-B643-85E3E1D73CC7}">
      <dgm:prSet/>
      <dgm:spPr/>
      <dgm:t>
        <a:bodyPr/>
        <a:lstStyle/>
        <a:p>
          <a:endParaRPr lang="en-US"/>
        </a:p>
      </dgm:t>
    </dgm:pt>
    <dgm:pt modelId="{6FA6AD73-F23E-4399-A35B-F024E09F81C3}" type="sibTrans" cxnId="{BB5AA912-CEF6-4F45-B643-85E3E1D73CC7}">
      <dgm:prSet/>
      <dgm:spPr/>
      <dgm:t>
        <a:bodyPr/>
        <a:lstStyle/>
        <a:p>
          <a:endParaRPr lang="en-US"/>
        </a:p>
      </dgm:t>
    </dgm:pt>
    <dgm:pt modelId="{28A5DB4B-16B8-406B-ADF0-628D4E667ECD}" type="pres">
      <dgm:prSet presAssocID="{D80F8E33-D094-41FC-BB2C-40B540356E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813C83-0184-4953-BB5C-5B29F6916B88}" type="pres">
      <dgm:prSet presAssocID="{C70D2789-4CDE-4B36-89D6-A1FA09F8779E}" presName="hierRoot1" presStyleCnt="0"/>
      <dgm:spPr/>
    </dgm:pt>
    <dgm:pt modelId="{390A3918-8EFA-419F-97E6-F54DB04EC707}" type="pres">
      <dgm:prSet presAssocID="{C70D2789-4CDE-4B36-89D6-A1FA09F8779E}" presName="composite" presStyleCnt="0"/>
      <dgm:spPr/>
    </dgm:pt>
    <dgm:pt modelId="{E5D79343-3C77-4CF0-B90C-FECBFC00D91A}" type="pres">
      <dgm:prSet presAssocID="{C70D2789-4CDE-4B36-89D6-A1FA09F8779E}" presName="background" presStyleLbl="node0" presStyleIdx="0" presStyleCnt="3"/>
      <dgm:spPr/>
    </dgm:pt>
    <dgm:pt modelId="{0F62F832-3891-492D-A413-7C3B40961DF9}" type="pres">
      <dgm:prSet presAssocID="{C70D2789-4CDE-4B36-89D6-A1FA09F8779E}" presName="text" presStyleLbl="fgAcc0" presStyleIdx="0" presStyleCnt="3">
        <dgm:presLayoutVars>
          <dgm:chPref val="3"/>
        </dgm:presLayoutVars>
      </dgm:prSet>
      <dgm:spPr/>
    </dgm:pt>
    <dgm:pt modelId="{77BBB5FB-FD0F-48A8-A729-268196E0A5A9}" type="pres">
      <dgm:prSet presAssocID="{C70D2789-4CDE-4B36-89D6-A1FA09F8779E}" presName="hierChild2" presStyleCnt="0"/>
      <dgm:spPr/>
    </dgm:pt>
    <dgm:pt modelId="{8EB28ABB-EDB0-42A1-BE7D-4AA196A958C8}" type="pres">
      <dgm:prSet presAssocID="{6CDFB130-8DC6-41B4-967A-69D3A4F55927}" presName="hierRoot1" presStyleCnt="0"/>
      <dgm:spPr/>
    </dgm:pt>
    <dgm:pt modelId="{2E173561-2856-4F06-950E-CCA692D1FAD6}" type="pres">
      <dgm:prSet presAssocID="{6CDFB130-8DC6-41B4-967A-69D3A4F55927}" presName="composite" presStyleCnt="0"/>
      <dgm:spPr/>
    </dgm:pt>
    <dgm:pt modelId="{4C0ED052-07E8-4A70-910F-8A78DCD05BFE}" type="pres">
      <dgm:prSet presAssocID="{6CDFB130-8DC6-41B4-967A-69D3A4F55927}" presName="background" presStyleLbl="node0" presStyleIdx="1" presStyleCnt="3"/>
      <dgm:spPr/>
    </dgm:pt>
    <dgm:pt modelId="{C6777541-E911-4C93-8070-18A3CB7FC02E}" type="pres">
      <dgm:prSet presAssocID="{6CDFB130-8DC6-41B4-967A-69D3A4F55927}" presName="text" presStyleLbl="fgAcc0" presStyleIdx="1" presStyleCnt="3">
        <dgm:presLayoutVars>
          <dgm:chPref val="3"/>
        </dgm:presLayoutVars>
      </dgm:prSet>
      <dgm:spPr/>
    </dgm:pt>
    <dgm:pt modelId="{07732232-6C0F-4271-95C5-FC08C3D97395}" type="pres">
      <dgm:prSet presAssocID="{6CDFB130-8DC6-41B4-967A-69D3A4F55927}" presName="hierChild2" presStyleCnt="0"/>
      <dgm:spPr/>
    </dgm:pt>
    <dgm:pt modelId="{4E4CACDD-82D3-470D-B106-645C1CE81BBF}" type="pres">
      <dgm:prSet presAssocID="{64CE72F4-3B6D-4794-BFC7-48B151746B63}" presName="hierRoot1" presStyleCnt="0"/>
      <dgm:spPr/>
    </dgm:pt>
    <dgm:pt modelId="{98F75BC7-8524-4C16-A469-27EC5AF00CA0}" type="pres">
      <dgm:prSet presAssocID="{64CE72F4-3B6D-4794-BFC7-48B151746B63}" presName="composite" presStyleCnt="0"/>
      <dgm:spPr/>
    </dgm:pt>
    <dgm:pt modelId="{7B81A607-B46E-4696-897E-4E978CA1C44F}" type="pres">
      <dgm:prSet presAssocID="{64CE72F4-3B6D-4794-BFC7-48B151746B63}" presName="background" presStyleLbl="node0" presStyleIdx="2" presStyleCnt="3"/>
      <dgm:spPr/>
    </dgm:pt>
    <dgm:pt modelId="{8DC6D5E4-1DFC-4EE4-B497-F6E1A013618D}" type="pres">
      <dgm:prSet presAssocID="{64CE72F4-3B6D-4794-BFC7-48B151746B63}" presName="text" presStyleLbl="fgAcc0" presStyleIdx="2" presStyleCnt="3">
        <dgm:presLayoutVars>
          <dgm:chPref val="3"/>
        </dgm:presLayoutVars>
      </dgm:prSet>
      <dgm:spPr/>
    </dgm:pt>
    <dgm:pt modelId="{933BE26B-3B56-4DB6-AE44-282DAD566106}" type="pres">
      <dgm:prSet presAssocID="{64CE72F4-3B6D-4794-BFC7-48B151746B63}" presName="hierChild2" presStyleCnt="0"/>
      <dgm:spPr/>
    </dgm:pt>
  </dgm:ptLst>
  <dgm:cxnLst>
    <dgm:cxn modelId="{BB5AA912-CEF6-4F45-B643-85E3E1D73CC7}" srcId="{D80F8E33-D094-41FC-BB2C-40B540356E6C}" destId="{64CE72F4-3B6D-4794-BFC7-48B151746B63}" srcOrd="2" destOrd="0" parTransId="{C93D76D6-A5B9-4E68-8734-929D1931ECB8}" sibTransId="{6FA6AD73-F23E-4399-A35B-F024E09F81C3}"/>
    <dgm:cxn modelId="{C8D48837-CF29-44E7-9146-7EF44A3A847A}" type="presOf" srcId="{64CE72F4-3B6D-4794-BFC7-48B151746B63}" destId="{8DC6D5E4-1DFC-4EE4-B497-F6E1A013618D}" srcOrd="0" destOrd="0" presId="urn:microsoft.com/office/officeart/2005/8/layout/hierarchy1"/>
    <dgm:cxn modelId="{9BB50060-F824-4BF3-9A4C-DACE79AA6BB5}" srcId="{D80F8E33-D094-41FC-BB2C-40B540356E6C}" destId="{C70D2789-4CDE-4B36-89D6-A1FA09F8779E}" srcOrd="0" destOrd="0" parTransId="{ECF00512-7D31-44B7-825A-A882B0BB3B53}" sibTransId="{F898CBB7-FCBE-4D59-B4BF-E6F985FCEE9E}"/>
    <dgm:cxn modelId="{86B88F62-4EDE-48AD-9F04-1C34CB32A379}" type="presOf" srcId="{6CDFB130-8DC6-41B4-967A-69D3A4F55927}" destId="{C6777541-E911-4C93-8070-18A3CB7FC02E}" srcOrd="0" destOrd="0" presId="urn:microsoft.com/office/officeart/2005/8/layout/hierarchy1"/>
    <dgm:cxn modelId="{7DB8CBB9-37A2-4911-AB26-C39C469784CD}" srcId="{D80F8E33-D094-41FC-BB2C-40B540356E6C}" destId="{6CDFB130-8DC6-41B4-967A-69D3A4F55927}" srcOrd="1" destOrd="0" parTransId="{A9FBDE88-27B5-412A-AB77-31BB53F7A1D1}" sibTransId="{7081CED0-07EE-46EB-8387-6C25FD842BF6}"/>
    <dgm:cxn modelId="{A53561E5-5D00-460D-9D2A-B55617BF43D0}" type="presOf" srcId="{D80F8E33-D094-41FC-BB2C-40B540356E6C}" destId="{28A5DB4B-16B8-406B-ADF0-628D4E667ECD}" srcOrd="0" destOrd="0" presId="urn:microsoft.com/office/officeart/2005/8/layout/hierarchy1"/>
    <dgm:cxn modelId="{A1421EEA-0286-463A-BC36-1D4693B073AA}" type="presOf" srcId="{C70D2789-4CDE-4B36-89D6-A1FA09F8779E}" destId="{0F62F832-3891-492D-A413-7C3B40961DF9}" srcOrd="0" destOrd="0" presId="urn:microsoft.com/office/officeart/2005/8/layout/hierarchy1"/>
    <dgm:cxn modelId="{B73943AE-BAD6-48C6-8F20-47BC86550350}" type="presParOf" srcId="{28A5DB4B-16B8-406B-ADF0-628D4E667ECD}" destId="{44813C83-0184-4953-BB5C-5B29F6916B88}" srcOrd="0" destOrd="0" presId="urn:microsoft.com/office/officeart/2005/8/layout/hierarchy1"/>
    <dgm:cxn modelId="{A58D0E48-DB34-484E-A4A2-EFC664554E83}" type="presParOf" srcId="{44813C83-0184-4953-BB5C-5B29F6916B88}" destId="{390A3918-8EFA-419F-97E6-F54DB04EC707}" srcOrd="0" destOrd="0" presId="urn:microsoft.com/office/officeart/2005/8/layout/hierarchy1"/>
    <dgm:cxn modelId="{930D645B-EB3D-4B53-856E-74D81583845E}" type="presParOf" srcId="{390A3918-8EFA-419F-97E6-F54DB04EC707}" destId="{E5D79343-3C77-4CF0-B90C-FECBFC00D91A}" srcOrd="0" destOrd="0" presId="urn:microsoft.com/office/officeart/2005/8/layout/hierarchy1"/>
    <dgm:cxn modelId="{CF6DD841-7DE0-4BD5-B923-4AEB0EDBA748}" type="presParOf" srcId="{390A3918-8EFA-419F-97E6-F54DB04EC707}" destId="{0F62F832-3891-492D-A413-7C3B40961DF9}" srcOrd="1" destOrd="0" presId="urn:microsoft.com/office/officeart/2005/8/layout/hierarchy1"/>
    <dgm:cxn modelId="{64DDD16E-FFAB-4F64-8483-B2670FBCD1EB}" type="presParOf" srcId="{44813C83-0184-4953-BB5C-5B29F6916B88}" destId="{77BBB5FB-FD0F-48A8-A729-268196E0A5A9}" srcOrd="1" destOrd="0" presId="urn:microsoft.com/office/officeart/2005/8/layout/hierarchy1"/>
    <dgm:cxn modelId="{0F77BB41-8AA3-4EA0-8BF6-BF53ADB4D546}" type="presParOf" srcId="{28A5DB4B-16B8-406B-ADF0-628D4E667ECD}" destId="{8EB28ABB-EDB0-42A1-BE7D-4AA196A958C8}" srcOrd="1" destOrd="0" presId="urn:microsoft.com/office/officeart/2005/8/layout/hierarchy1"/>
    <dgm:cxn modelId="{395954DE-3FC7-49A6-83D3-FBEEF7352786}" type="presParOf" srcId="{8EB28ABB-EDB0-42A1-BE7D-4AA196A958C8}" destId="{2E173561-2856-4F06-950E-CCA692D1FAD6}" srcOrd="0" destOrd="0" presId="urn:microsoft.com/office/officeart/2005/8/layout/hierarchy1"/>
    <dgm:cxn modelId="{4F08229D-868E-47D9-BA42-C1F517621486}" type="presParOf" srcId="{2E173561-2856-4F06-950E-CCA692D1FAD6}" destId="{4C0ED052-07E8-4A70-910F-8A78DCD05BFE}" srcOrd="0" destOrd="0" presId="urn:microsoft.com/office/officeart/2005/8/layout/hierarchy1"/>
    <dgm:cxn modelId="{2ADDEFAA-E984-435A-94DB-1AFEAF7EA0E0}" type="presParOf" srcId="{2E173561-2856-4F06-950E-CCA692D1FAD6}" destId="{C6777541-E911-4C93-8070-18A3CB7FC02E}" srcOrd="1" destOrd="0" presId="urn:microsoft.com/office/officeart/2005/8/layout/hierarchy1"/>
    <dgm:cxn modelId="{E51041EE-50CD-4C1F-AA25-6FE0DDD3CCAE}" type="presParOf" srcId="{8EB28ABB-EDB0-42A1-BE7D-4AA196A958C8}" destId="{07732232-6C0F-4271-95C5-FC08C3D97395}" srcOrd="1" destOrd="0" presId="urn:microsoft.com/office/officeart/2005/8/layout/hierarchy1"/>
    <dgm:cxn modelId="{5FA565C5-0CB0-45FF-87AF-E078C00D9147}" type="presParOf" srcId="{28A5DB4B-16B8-406B-ADF0-628D4E667ECD}" destId="{4E4CACDD-82D3-470D-B106-645C1CE81BBF}" srcOrd="2" destOrd="0" presId="urn:microsoft.com/office/officeart/2005/8/layout/hierarchy1"/>
    <dgm:cxn modelId="{7D1DAA89-016E-4981-9DF0-DF8C52BB4E6E}" type="presParOf" srcId="{4E4CACDD-82D3-470D-B106-645C1CE81BBF}" destId="{98F75BC7-8524-4C16-A469-27EC5AF00CA0}" srcOrd="0" destOrd="0" presId="urn:microsoft.com/office/officeart/2005/8/layout/hierarchy1"/>
    <dgm:cxn modelId="{3D15CE62-98A9-4699-83C4-C7D26702FA7B}" type="presParOf" srcId="{98F75BC7-8524-4C16-A469-27EC5AF00CA0}" destId="{7B81A607-B46E-4696-897E-4E978CA1C44F}" srcOrd="0" destOrd="0" presId="urn:microsoft.com/office/officeart/2005/8/layout/hierarchy1"/>
    <dgm:cxn modelId="{310A8DC8-8B3C-416D-8F3B-CFF0A099F77E}" type="presParOf" srcId="{98F75BC7-8524-4C16-A469-27EC5AF00CA0}" destId="{8DC6D5E4-1DFC-4EE4-B497-F6E1A013618D}" srcOrd="1" destOrd="0" presId="urn:microsoft.com/office/officeart/2005/8/layout/hierarchy1"/>
    <dgm:cxn modelId="{DF1102ED-820C-4873-B900-16201389B8B6}" type="presParOf" srcId="{4E4CACDD-82D3-470D-B106-645C1CE81BBF}" destId="{933BE26B-3B56-4DB6-AE44-282DAD56610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E095F-17D0-44B5-9FEF-51C85549C3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56D636-86CC-4615-88D0-0E560794B569}">
      <dgm:prSet/>
      <dgm:spPr/>
      <dgm:t>
        <a:bodyPr/>
        <a:lstStyle/>
        <a:p>
          <a:pPr>
            <a:defRPr cap="all"/>
          </a:pPr>
          <a:r>
            <a:rPr lang="en-US" dirty="0"/>
            <a:t>Research-informed teaching model</a:t>
          </a:r>
        </a:p>
      </dgm:t>
    </dgm:pt>
    <dgm:pt modelId="{18BE716A-45F3-44CD-A4EC-944D9093FA4A}" type="parTrans" cxnId="{4BE192A6-E7BC-466C-9E99-027B5EFBB535}">
      <dgm:prSet/>
      <dgm:spPr/>
      <dgm:t>
        <a:bodyPr/>
        <a:lstStyle/>
        <a:p>
          <a:endParaRPr lang="en-US"/>
        </a:p>
      </dgm:t>
    </dgm:pt>
    <dgm:pt modelId="{A135925E-6A38-4B55-B701-7A90BF267369}" type="sibTrans" cxnId="{4BE192A6-E7BC-466C-9E99-027B5EFBB535}">
      <dgm:prSet/>
      <dgm:spPr/>
      <dgm:t>
        <a:bodyPr/>
        <a:lstStyle/>
        <a:p>
          <a:endParaRPr lang="en-US"/>
        </a:p>
      </dgm:t>
    </dgm:pt>
    <dgm:pt modelId="{47CDDEB8-E8E2-4A01-8AF3-57953748B4ED}">
      <dgm:prSet/>
      <dgm:spPr/>
      <dgm:t>
        <a:bodyPr/>
        <a:lstStyle/>
        <a:p>
          <a:pPr>
            <a:defRPr cap="all"/>
          </a:pPr>
          <a:r>
            <a:rPr lang="en-US"/>
            <a:t>Ongoing, responsive training</a:t>
          </a:r>
        </a:p>
      </dgm:t>
    </dgm:pt>
    <dgm:pt modelId="{4B2E8CA6-B7E9-458C-AE26-4491FE1BDFE9}" type="parTrans" cxnId="{6AB73EE6-225B-46E7-8D40-DCE00FF6D7D5}">
      <dgm:prSet/>
      <dgm:spPr/>
      <dgm:t>
        <a:bodyPr/>
        <a:lstStyle/>
        <a:p>
          <a:endParaRPr lang="en-US"/>
        </a:p>
      </dgm:t>
    </dgm:pt>
    <dgm:pt modelId="{34A6BA96-3AAA-44CE-B8F1-912628E68708}" type="sibTrans" cxnId="{6AB73EE6-225B-46E7-8D40-DCE00FF6D7D5}">
      <dgm:prSet/>
      <dgm:spPr/>
      <dgm:t>
        <a:bodyPr/>
        <a:lstStyle/>
        <a:p>
          <a:endParaRPr lang="en-US"/>
        </a:p>
      </dgm:t>
    </dgm:pt>
    <dgm:pt modelId="{C54D74EE-FA2C-4F46-B640-7C1C0EFCC2A1}">
      <dgm:prSet/>
      <dgm:spPr/>
      <dgm:t>
        <a:bodyPr/>
        <a:lstStyle/>
        <a:p>
          <a:pPr>
            <a:defRPr cap="all"/>
          </a:pPr>
          <a:r>
            <a:rPr lang="en-US"/>
            <a:t>Regular classroom monitoring</a:t>
          </a:r>
        </a:p>
      </dgm:t>
    </dgm:pt>
    <dgm:pt modelId="{E70C223B-31C2-4E08-93BA-BE1FEDAB5A6C}" type="parTrans" cxnId="{930A3400-05C2-4993-910B-B0D60793F68D}">
      <dgm:prSet/>
      <dgm:spPr/>
      <dgm:t>
        <a:bodyPr/>
        <a:lstStyle/>
        <a:p>
          <a:endParaRPr lang="en-US"/>
        </a:p>
      </dgm:t>
    </dgm:pt>
    <dgm:pt modelId="{0EF22FCD-A2F3-416C-A5A8-16118CC21A6F}" type="sibTrans" cxnId="{930A3400-05C2-4993-910B-B0D60793F68D}">
      <dgm:prSet/>
      <dgm:spPr/>
      <dgm:t>
        <a:bodyPr/>
        <a:lstStyle/>
        <a:p>
          <a:endParaRPr lang="en-US"/>
        </a:p>
      </dgm:t>
    </dgm:pt>
    <dgm:pt modelId="{E243F879-0743-42C6-BAEF-4268C97EB784}">
      <dgm:prSet/>
      <dgm:spPr/>
      <dgm:t>
        <a:bodyPr/>
        <a:lstStyle/>
        <a:p>
          <a:pPr>
            <a:defRPr cap="all"/>
          </a:pPr>
          <a:r>
            <a:rPr lang="en-US"/>
            <a:t>Continuous refinement</a:t>
          </a:r>
        </a:p>
      </dgm:t>
    </dgm:pt>
    <dgm:pt modelId="{4E295203-8579-4C8F-970B-F05CA2A79382}" type="parTrans" cxnId="{D636335D-1916-4B87-BC00-3585B23331E1}">
      <dgm:prSet/>
      <dgm:spPr/>
      <dgm:t>
        <a:bodyPr/>
        <a:lstStyle/>
        <a:p>
          <a:endParaRPr lang="en-US"/>
        </a:p>
      </dgm:t>
    </dgm:pt>
    <dgm:pt modelId="{5EF6B62C-3524-44A1-8A81-98BEAA43492A}" type="sibTrans" cxnId="{D636335D-1916-4B87-BC00-3585B23331E1}">
      <dgm:prSet/>
      <dgm:spPr/>
      <dgm:t>
        <a:bodyPr/>
        <a:lstStyle/>
        <a:p>
          <a:endParaRPr lang="en-US"/>
        </a:p>
      </dgm:t>
    </dgm:pt>
    <dgm:pt modelId="{04469B98-5B17-4BA9-B118-AB7573712CB9}" type="pres">
      <dgm:prSet presAssocID="{7EDE095F-17D0-44B5-9FEF-51C85549C3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88A0D2-3526-4C09-9A69-1C3BEBC5790B}" type="pres">
      <dgm:prSet presAssocID="{8F56D636-86CC-4615-88D0-0E560794B569}" presName="hierRoot1" presStyleCnt="0"/>
      <dgm:spPr/>
    </dgm:pt>
    <dgm:pt modelId="{966B3E4F-D382-4824-AF4C-7CCC79F8CBA3}" type="pres">
      <dgm:prSet presAssocID="{8F56D636-86CC-4615-88D0-0E560794B569}" presName="composite" presStyleCnt="0"/>
      <dgm:spPr/>
    </dgm:pt>
    <dgm:pt modelId="{CD6958E0-6612-4FB5-B6F8-0F40CEE121E2}" type="pres">
      <dgm:prSet presAssocID="{8F56D636-86CC-4615-88D0-0E560794B569}" presName="background" presStyleLbl="node0" presStyleIdx="0" presStyleCnt="4"/>
      <dgm:spPr/>
    </dgm:pt>
    <dgm:pt modelId="{D6A4C50B-6A4B-4714-B469-6B64E19AB1A0}" type="pres">
      <dgm:prSet presAssocID="{8F56D636-86CC-4615-88D0-0E560794B569}" presName="text" presStyleLbl="fgAcc0" presStyleIdx="0" presStyleCnt="4">
        <dgm:presLayoutVars>
          <dgm:chPref val="3"/>
        </dgm:presLayoutVars>
      </dgm:prSet>
      <dgm:spPr/>
    </dgm:pt>
    <dgm:pt modelId="{0A5C499D-F50A-4F59-B6B2-13E360EB50FB}" type="pres">
      <dgm:prSet presAssocID="{8F56D636-86CC-4615-88D0-0E560794B569}" presName="hierChild2" presStyleCnt="0"/>
      <dgm:spPr/>
    </dgm:pt>
    <dgm:pt modelId="{DF177666-E965-4B13-A3FF-8AD4A209BFF5}" type="pres">
      <dgm:prSet presAssocID="{47CDDEB8-E8E2-4A01-8AF3-57953748B4ED}" presName="hierRoot1" presStyleCnt="0"/>
      <dgm:spPr/>
    </dgm:pt>
    <dgm:pt modelId="{C4116C53-79BE-48CA-A7BC-48F4D0E36FC0}" type="pres">
      <dgm:prSet presAssocID="{47CDDEB8-E8E2-4A01-8AF3-57953748B4ED}" presName="composite" presStyleCnt="0"/>
      <dgm:spPr/>
    </dgm:pt>
    <dgm:pt modelId="{B16690DE-DB8C-4740-B099-4949BA3853B0}" type="pres">
      <dgm:prSet presAssocID="{47CDDEB8-E8E2-4A01-8AF3-57953748B4ED}" presName="background" presStyleLbl="node0" presStyleIdx="1" presStyleCnt="4"/>
      <dgm:spPr/>
    </dgm:pt>
    <dgm:pt modelId="{68D190D3-0989-4228-BD12-DD7A70B7FB43}" type="pres">
      <dgm:prSet presAssocID="{47CDDEB8-E8E2-4A01-8AF3-57953748B4ED}" presName="text" presStyleLbl="fgAcc0" presStyleIdx="1" presStyleCnt="4">
        <dgm:presLayoutVars>
          <dgm:chPref val="3"/>
        </dgm:presLayoutVars>
      </dgm:prSet>
      <dgm:spPr/>
    </dgm:pt>
    <dgm:pt modelId="{121C4AE2-DAF5-4028-9667-22C32B47CF5E}" type="pres">
      <dgm:prSet presAssocID="{47CDDEB8-E8E2-4A01-8AF3-57953748B4ED}" presName="hierChild2" presStyleCnt="0"/>
      <dgm:spPr/>
    </dgm:pt>
    <dgm:pt modelId="{4F77032F-D964-4E57-9970-621BBC5A01E8}" type="pres">
      <dgm:prSet presAssocID="{C54D74EE-FA2C-4F46-B640-7C1C0EFCC2A1}" presName="hierRoot1" presStyleCnt="0"/>
      <dgm:spPr/>
    </dgm:pt>
    <dgm:pt modelId="{5B539661-59B0-43FD-B66F-56EB412C1C30}" type="pres">
      <dgm:prSet presAssocID="{C54D74EE-FA2C-4F46-B640-7C1C0EFCC2A1}" presName="composite" presStyleCnt="0"/>
      <dgm:spPr/>
    </dgm:pt>
    <dgm:pt modelId="{A1657CB8-1A83-483D-9E0B-03B54B380DEC}" type="pres">
      <dgm:prSet presAssocID="{C54D74EE-FA2C-4F46-B640-7C1C0EFCC2A1}" presName="background" presStyleLbl="node0" presStyleIdx="2" presStyleCnt="4"/>
      <dgm:spPr/>
    </dgm:pt>
    <dgm:pt modelId="{D9E35261-A71A-44E9-87BF-DBFB1BD22CFB}" type="pres">
      <dgm:prSet presAssocID="{C54D74EE-FA2C-4F46-B640-7C1C0EFCC2A1}" presName="text" presStyleLbl="fgAcc0" presStyleIdx="2" presStyleCnt="4">
        <dgm:presLayoutVars>
          <dgm:chPref val="3"/>
        </dgm:presLayoutVars>
      </dgm:prSet>
      <dgm:spPr/>
    </dgm:pt>
    <dgm:pt modelId="{7590EF82-C39B-4B6E-8242-54A9D2F2A3AB}" type="pres">
      <dgm:prSet presAssocID="{C54D74EE-FA2C-4F46-B640-7C1C0EFCC2A1}" presName="hierChild2" presStyleCnt="0"/>
      <dgm:spPr/>
    </dgm:pt>
    <dgm:pt modelId="{0A179F20-6CD9-4370-A9BD-A983EF0A6C47}" type="pres">
      <dgm:prSet presAssocID="{E243F879-0743-42C6-BAEF-4268C97EB784}" presName="hierRoot1" presStyleCnt="0"/>
      <dgm:spPr/>
    </dgm:pt>
    <dgm:pt modelId="{DE0A92A2-EE55-4C54-ACA7-28339F39953F}" type="pres">
      <dgm:prSet presAssocID="{E243F879-0743-42C6-BAEF-4268C97EB784}" presName="composite" presStyleCnt="0"/>
      <dgm:spPr/>
    </dgm:pt>
    <dgm:pt modelId="{AB39D283-5BAA-4EC9-A82C-7926FD61EE12}" type="pres">
      <dgm:prSet presAssocID="{E243F879-0743-42C6-BAEF-4268C97EB784}" presName="background" presStyleLbl="node0" presStyleIdx="3" presStyleCnt="4"/>
      <dgm:spPr/>
    </dgm:pt>
    <dgm:pt modelId="{2B3EDA12-7A7C-47FF-8DFE-ACFEB6C2274A}" type="pres">
      <dgm:prSet presAssocID="{E243F879-0743-42C6-BAEF-4268C97EB784}" presName="text" presStyleLbl="fgAcc0" presStyleIdx="3" presStyleCnt="4">
        <dgm:presLayoutVars>
          <dgm:chPref val="3"/>
        </dgm:presLayoutVars>
      </dgm:prSet>
      <dgm:spPr/>
    </dgm:pt>
    <dgm:pt modelId="{F64D9000-593F-4B37-89D8-B0B1B59CBBD0}" type="pres">
      <dgm:prSet presAssocID="{E243F879-0743-42C6-BAEF-4268C97EB784}" presName="hierChild2" presStyleCnt="0"/>
      <dgm:spPr/>
    </dgm:pt>
  </dgm:ptLst>
  <dgm:cxnLst>
    <dgm:cxn modelId="{930A3400-05C2-4993-910B-B0D60793F68D}" srcId="{7EDE095F-17D0-44B5-9FEF-51C85549C337}" destId="{C54D74EE-FA2C-4F46-B640-7C1C0EFCC2A1}" srcOrd="2" destOrd="0" parTransId="{E70C223B-31C2-4E08-93BA-BE1FEDAB5A6C}" sibTransId="{0EF22FCD-A2F3-416C-A5A8-16118CC21A6F}"/>
    <dgm:cxn modelId="{9D9B333D-2538-4F71-87D2-D7A5C98A864B}" type="presOf" srcId="{47CDDEB8-E8E2-4A01-8AF3-57953748B4ED}" destId="{68D190D3-0989-4228-BD12-DD7A70B7FB43}" srcOrd="0" destOrd="0" presId="urn:microsoft.com/office/officeart/2005/8/layout/hierarchy1"/>
    <dgm:cxn modelId="{D636335D-1916-4B87-BC00-3585B23331E1}" srcId="{7EDE095F-17D0-44B5-9FEF-51C85549C337}" destId="{E243F879-0743-42C6-BAEF-4268C97EB784}" srcOrd="3" destOrd="0" parTransId="{4E295203-8579-4C8F-970B-F05CA2A79382}" sibTransId="{5EF6B62C-3524-44A1-8A81-98BEAA43492A}"/>
    <dgm:cxn modelId="{8C227D44-A16D-4255-B925-D0595C3CD27C}" type="presOf" srcId="{8F56D636-86CC-4615-88D0-0E560794B569}" destId="{D6A4C50B-6A4B-4714-B469-6B64E19AB1A0}" srcOrd="0" destOrd="0" presId="urn:microsoft.com/office/officeart/2005/8/layout/hierarchy1"/>
    <dgm:cxn modelId="{C0407468-3C7B-4AFD-B7BD-571A6D94822C}" type="presOf" srcId="{7EDE095F-17D0-44B5-9FEF-51C85549C337}" destId="{04469B98-5B17-4BA9-B118-AB7573712CB9}" srcOrd="0" destOrd="0" presId="urn:microsoft.com/office/officeart/2005/8/layout/hierarchy1"/>
    <dgm:cxn modelId="{4BE192A6-E7BC-466C-9E99-027B5EFBB535}" srcId="{7EDE095F-17D0-44B5-9FEF-51C85549C337}" destId="{8F56D636-86CC-4615-88D0-0E560794B569}" srcOrd="0" destOrd="0" parTransId="{18BE716A-45F3-44CD-A4EC-944D9093FA4A}" sibTransId="{A135925E-6A38-4B55-B701-7A90BF267369}"/>
    <dgm:cxn modelId="{27AB6DB1-8633-43D3-A301-65AAB0967C26}" type="presOf" srcId="{C54D74EE-FA2C-4F46-B640-7C1C0EFCC2A1}" destId="{D9E35261-A71A-44E9-87BF-DBFB1BD22CFB}" srcOrd="0" destOrd="0" presId="urn:microsoft.com/office/officeart/2005/8/layout/hierarchy1"/>
    <dgm:cxn modelId="{92712AC9-58F8-4EAB-AB51-C3E31D8518A3}" type="presOf" srcId="{E243F879-0743-42C6-BAEF-4268C97EB784}" destId="{2B3EDA12-7A7C-47FF-8DFE-ACFEB6C2274A}" srcOrd="0" destOrd="0" presId="urn:microsoft.com/office/officeart/2005/8/layout/hierarchy1"/>
    <dgm:cxn modelId="{6AB73EE6-225B-46E7-8D40-DCE00FF6D7D5}" srcId="{7EDE095F-17D0-44B5-9FEF-51C85549C337}" destId="{47CDDEB8-E8E2-4A01-8AF3-57953748B4ED}" srcOrd="1" destOrd="0" parTransId="{4B2E8CA6-B7E9-458C-AE26-4491FE1BDFE9}" sibTransId="{34A6BA96-3AAA-44CE-B8F1-912628E68708}"/>
    <dgm:cxn modelId="{FE55B7D7-0041-435A-B9EC-5871B564FDC6}" type="presParOf" srcId="{04469B98-5B17-4BA9-B118-AB7573712CB9}" destId="{1A88A0D2-3526-4C09-9A69-1C3BEBC5790B}" srcOrd="0" destOrd="0" presId="urn:microsoft.com/office/officeart/2005/8/layout/hierarchy1"/>
    <dgm:cxn modelId="{80A87D20-547A-45F3-912E-5BD3B63F0065}" type="presParOf" srcId="{1A88A0D2-3526-4C09-9A69-1C3BEBC5790B}" destId="{966B3E4F-D382-4824-AF4C-7CCC79F8CBA3}" srcOrd="0" destOrd="0" presId="urn:microsoft.com/office/officeart/2005/8/layout/hierarchy1"/>
    <dgm:cxn modelId="{9746A28D-FDFB-4FCE-AA96-EDE635AF7D01}" type="presParOf" srcId="{966B3E4F-D382-4824-AF4C-7CCC79F8CBA3}" destId="{CD6958E0-6612-4FB5-B6F8-0F40CEE121E2}" srcOrd="0" destOrd="0" presId="urn:microsoft.com/office/officeart/2005/8/layout/hierarchy1"/>
    <dgm:cxn modelId="{916C7477-6B80-437B-8E16-110CE6DC5C3E}" type="presParOf" srcId="{966B3E4F-D382-4824-AF4C-7CCC79F8CBA3}" destId="{D6A4C50B-6A4B-4714-B469-6B64E19AB1A0}" srcOrd="1" destOrd="0" presId="urn:microsoft.com/office/officeart/2005/8/layout/hierarchy1"/>
    <dgm:cxn modelId="{7239E5E7-66F0-4FB2-A232-79475AC79C4C}" type="presParOf" srcId="{1A88A0D2-3526-4C09-9A69-1C3BEBC5790B}" destId="{0A5C499D-F50A-4F59-B6B2-13E360EB50FB}" srcOrd="1" destOrd="0" presId="urn:microsoft.com/office/officeart/2005/8/layout/hierarchy1"/>
    <dgm:cxn modelId="{FE622414-4CA9-4C1C-BB0D-969C672B23F8}" type="presParOf" srcId="{04469B98-5B17-4BA9-B118-AB7573712CB9}" destId="{DF177666-E965-4B13-A3FF-8AD4A209BFF5}" srcOrd="1" destOrd="0" presId="urn:microsoft.com/office/officeart/2005/8/layout/hierarchy1"/>
    <dgm:cxn modelId="{1996065E-E196-4A12-BC20-6E77FB21A1C3}" type="presParOf" srcId="{DF177666-E965-4B13-A3FF-8AD4A209BFF5}" destId="{C4116C53-79BE-48CA-A7BC-48F4D0E36FC0}" srcOrd="0" destOrd="0" presId="urn:microsoft.com/office/officeart/2005/8/layout/hierarchy1"/>
    <dgm:cxn modelId="{0E072746-D786-480D-8CCC-B3D517BF1953}" type="presParOf" srcId="{C4116C53-79BE-48CA-A7BC-48F4D0E36FC0}" destId="{B16690DE-DB8C-4740-B099-4949BA3853B0}" srcOrd="0" destOrd="0" presId="urn:microsoft.com/office/officeart/2005/8/layout/hierarchy1"/>
    <dgm:cxn modelId="{8BC634AB-16B9-446C-AA31-960BE9AD365F}" type="presParOf" srcId="{C4116C53-79BE-48CA-A7BC-48F4D0E36FC0}" destId="{68D190D3-0989-4228-BD12-DD7A70B7FB43}" srcOrd="1" destOrd="0" presId="urn:microsoft.com/office/officeart/2005/8/layout/hierarchy1"/>
    <dgm:cxn modelId="{AFFB2C0D-4CFF-4F0F-AE7F-37BC83C35378}" type="presParOf" srcId="{DF177666-E965-4B13-A3FF-8AD4A209BFF5}" destId="{121C4AE2-DAF5-4028-9667-22C32B47CF5E}" srcOrd="1" destOrd="0" presId="urn:microsoft.com/office/officeart/2005/8/layout/hierarchy1"/>
    <dgm:cxn modelId="{E0A03285-6D42-4903-8536-924F6000F4D1}" type="presParOf" srcId="{04469B98-5B17-4BA9-B118-AB7573712CB9}" destId="{4F77032F-D964-4E57-9970-621BBC5A01E8}" srcOrd="2" destOrd="0" presId="urn:microsoft.com/office/officeart/2005/8/layout/hierarchy1"/>
    <dgm:cxn modelId="{9EE6D076-4450-4181-AD5B-4C4678B1CB9F}" type="presParOf" srcId="{4F77032F-D964-4E57-9970-621BBC5A01E8}" destId="{5B539661-59B0-43FD-B66F-56EB412C1C30}" srcOrd="0" destOrd="0" presId="urn:microsoft.com/office/officeart/2005/8/layout/hierarchy1"/>
    <dgm:cxn modelId="{A33F7031-CA3A-4F93-9B26-E4740AB61CFB}" type="presParOf" srcId="{5B539661-59B0-43FD-B66F-56EB412C1C30}" destId="{A1657CB8-1A83-483D-9E0B-03B54B380DEC}" srcOrd="0" destOrd="0" presId="urn:microsoft.com/office/officeart/2005/8/layout/hierarchy1"/>
    <dgm:cxn modelId="{87A1CC03-A284-4EE4-B87C-83E5B3729B85}" type="presParOf" srcId="{5B539661-59B0-43FD-B66F-56EB412C1C30}" destId="{D9E35261-A71A-44E9-87BF-DBFB1BD22CFB}" srcOrd="1" destOrd="0" presId="urn:microsoft.com/office/officeart/2005/8/layout/hierarchy1"/>
    <dgm:cxn modelId="{80479B13-F842-4AF0-8957-7A79407828C0}" type="presParOf" srcId="{4F77032F-D964-4E57-9970-621BBC5A01E8}" destId="{7590EF82-C39B-4B6E-8242-54A9D2F2A3AB}" srcOrd="1" destOrd="0" presId="urn:microsoft.com/office/officeart/2005/8/layout/hierarchy1"/>
    <dgm:cxn modelId="{259D0776-B4B8-4065-A5DF-B760FBC5809B}" type="presParOf" srcId="{04469B98-5B17-4BA9-B118-AB7573712CB9}" destId="{0A179F20-6CD9-4370-A9BD-A983EF0A6C47}" srcOrd="3" destOrd="0" presId="urn:microsoft.com/office/officeart/2005/8/layout/hierarchy1"/>
    <dgm:cxn modelId="{1659EEEC-6E24-49A3-93FC-6AE05770C42B}" type="presParOf" srcId="{0A179F20-6CD9-4370-A9BD-A983EF0A6C47}" destId="{DE0A92A2-EE55-4C54-ACA7-28339F39953F}" srcOrd="0" destOrd="0" presId="urn:microsoft.com/office/officeart/2005/8/layout/hierarchy1"/>
    <dgm:cxn modelId="{A4356BF0-813E-4F23-86A8-E08275E82593}" type="presParOf" srcId="{DE0A92A2-EE55-4C54-ACA7-28339F39953F}" destId="{AB39D283-5BAA-4EC9-A82C-7926FD61EE12}" srcOrd="0" destOrd="0" presId="urn:microsoft.com/office/officeart/2005/8/layout/hierarchy1"/>
    <dgm:cxn modelId="{6627D236-EC79-47C5-B203-C183E9B423D5}" type="presParOf" srcId="{DE0A92A2-EE55-4C54-ACA7-28339F39953F}" destId="{2B3EDA12-7A7C-47FF-8DFE-ACFEB6C2274A}" srcOrd="1" destOrd="0" presId="urn:microsoft.com/office/officeart/2005/8/layout/hierarchy1"/>
    <dgm:cxn modelId="{9BB2C0E9-DB18-47B1-86CE-F7B8ADF810F8}" type="presParOf" srcId="{0A179F20-6CD9-4370-A9BD-A983EF0A6C47}" destId="{F64D9000-593F-4B37-89D8-B0B1B59CB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F07C2-1AD3-4B73-B9F1-ABDEDBC8217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C6A261-B95A-41D1-BEE5-63FC96DD862D}">
      <dgm:prSet/>
      <dgm:spPr/>
      <dgm:t>
        <a:bodyPr/>
        <a:lstStyle/>
        <a:p>
          <a:r>
            <a:rPr lang="en-US" dirty="0"/>
            <a:t>Connecting strategy, practice, and development</a:t>
          </a:r>
        </a:p>
      </dgm:t>
    </dgm:pt>
    <dgm:pt modelId="{569828F8-D5FD-48BC-8AD6-A0EE3C9B9C11}" type="parTrans" cxnId="{68862DCF-5837-4087-AB3D-20941B2339F0}">
      <dgm:prSet/>
      <dgm:spPr/>
      <dgm:t>
        <a:bodyPr/>
        <a:lstStyle/>
        <a:p>
          <a:endParaRPr lang="en-US"/>
        </a:p>
      </dgm:t>
    </dgm:pt>
    <dgm:pt modelId="{089F782A-8635-429D-BFC2-253379746D43}" type="sibTrans" cxnId="{68862DCF-5837-4087-AB3D-20941B2339F0}">
      <dgm:prSet/>
      <dgm:spPr/>
      <dgm:t>
        <a:bodyPr/>
        <a:lstStyle/>
        <a:p>
          <a:endParaRPr lang="en-US"/>
        </a:p>
      </dgm:t>
    </dgm:pt>
    <dgm:pt modelId="{5D35A529-30D0-4F2B-8C03-E036E185CC33}">
      <dgm:prSet/>
      <dgm:spPr/>
      <dgm:t>
        <a:bodyPr/>
        <a:lstStyle/>
        <a:p>
          <a:r>
            <a:rPr lang="en-US"/>
            <a:t>Consistency across classrooms</a:t>
          </a:r>
        </a:p>
      </dgm:t>
    </dgm:pt>
    <dgm:pt modelId="{9DB7BF2D-A1CC-4269-AB80-D4FEDF36A574}" type="parTrans" cxnId="{E7983336-1B6F-4E14-97C1-1AE5F332AA39}">
      <dgm:prSet/>
      <dgm:spPr/>
      <dgm:t>
        <a:bodyPr/>
        <a:lstStyle/>
        <a:p>
          <a:endParaRPr lang="en-US"/>
        </a:p>
      </dgm:t>
    </dgm:pt>
    <dgm:pt modelId="{9AFB1A49-B581-45D0-A9E0-7CB77FFD98F8}" type="sibTrans" cxnId="{E7983336-1B6F-4E14-97C1-1AE5F332AA39}">
      <dgm:prSet/>
      <dgm:spPr/>
      <dgm:t>
        <a:bodyPr/>
        <a:lstStyle/>
        <a:p>
          <a:endParaRPr lang="en-US"/>
        </a:p>
      </dgm:t>
    </dgm:pt>
    <dgm:pt modelId="{AB75DDF0-3951-4536-810E-5D55F5485FD9}">
      <dgm:prSet/>
      <dgm:spPr/>
      <dgm:t>
        <a:bodyPr/>
        <a:lstStyle/>
        <a:p>
          <a:r>
            <a:rPr lang="en-US"/>
            <a:t>Clear, trackable view of progress</a:t>
          </a:r>
        </a:p>
      </dgm:t>
    </dgm:pt>
    <dgm:pt modelId="{AEA04049-42CB-4C88-A72F-4949486BAB5E}" type="parTrans" cxnId="{6DF7671D-431F-48A2-A11F-33F78E1908F5}">
      <dgm:prSet/>
      <dgm:spPr/>
      <dgm:t>
        <a:bodyPr/>
        <a:lstStyle/>
        <a:p>
          <a:endParaRPr lang="en-US"/>
        </a:p>
      </dgm:t>
    </dgm:pt>
    <dgm:pt modelId="{4EBD3150-65EB-4733-A36F-AB83C8CAC280}" type="sibTrans" cxnId="{6DF7671D-431F-48A2-A11F-33F78E1908F5}">
      <dgm:prSet/>
      <dgm:spPr/>
      <dgm:t>
        <a:bodyPr/>
        <a:lstStyle/>
        <a:p>
          <a:endParaRPr lang="en-US"/>
        </a:p>
      </dgm:t>
    </dgm:pt>
    <dgm:pt modelId="{7EC35F74-CE17-44E0-8D9B-75E586428C8D}" type="pres">
      <dgm:prSet presAssocID="{88EF07C2-1AD3-4B73-B9F1-ABDEDBC821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D48A95-9112-483B-A146-3BA01EB1EFF7}" type="pres">
      <dgm:prSet presAssocID="{E5C6A261-B95A-41D1-BEE5-63FC96DD862D}" presName="hierRoot1" presStyleCnt="0"/>
      <dgm:spPr/>
    </dgm:pt>
    <dgm:pt modelId="{9F58B22F-CF13-430B-8562-08A5FA1A263E}" type="pres">
      <dgm:prSet presAssocID="{E5C6A261-B95A-41D1-BEE5-63FC96DD862D}" presName="composite" presStyleCnt="0"/>
      <dgm:spPr/>
    </dgm:pt>
    <dgm:pt modelId="{7EB0F03B-1DB5-4EE1-89AC-FF477BF3195A}" type="pres">
      <dgm:prSet presAssocID="{E5C6A261-B95A-41D1-BEE5-63FC96DD862D}" presName="background" presStyleLbl="node0" presStyleIdx="0" presStyleCnt="3"/>
      <dgm:spPr/>
    </dgm:pt>
    <dgm:pt modelId="{AA665C65-576F-4C5E-BECB-3ED39691F177}" type="pres">
      <dgm:prSet presAssocID="{E5C6A261-B95A-41D1-BEE5-63FC96DD862D}" presName="text" presStyleLbl="fgAcc0" presStyleIdx="0" presStyleCnt="3">
        <dgm:presLayoutVars>
          <dgm:chPref val="3"/>
        </dgm:presLayoutVars>
      </dgm:prSet>
      <dgm:spPr/>
    </dgm:pt>
    <dgm:pt modelId="{9FD24385-6573-4D30-A08A-AFCF1930F3BF}" type="pres">
      <dgm:prSet presAssocID="{E5C6A261-B95A-41D1-BEE5-63FC96DD862D}" presName="hierChild2" presStyleCnt="0"/>
      <dgm:spPr/>
    </dgm:pt>
    <dgm:pt modelId="{F0F42987-5770-44EA-8035-434E93B15AA4}" type="pres">
      <dgm:prSet presAssocID="{5D35A529-30D0-4F2B-8C03-E036E185CC33}" presName="hierRoot1" presStyleCnt="0"/>
      <dgm:spPr/>
    </dgm:pt>
    <dgm:pt modelId="{4CDEDE68-392A-42E6-A7C8-68390CF505E3}" type="pres">
      <dgm:prSet presAssocID="{5D35A529-30D0-4F2B-8C03-E036E185CC33}" presName="composite" presStyleCnt="0"/>
      <dgm:spPr/>
    </dgm:pt>
    <dgm:pt modelId="{D0464E17-6185-4DD1-B591-7AE13A0781DA}" type="pres">
      <dgm:prSet presAssocID="{5D35A529-30D0-4F2B-8C03-E036E185CC33}" presName="background" presStyleLbl="node0" presStyleIdx="1" presStyleCnt="3"/>
      <dgm:spPr/>
    </dgm:pt>
    <dgm:pt modelId="{8FCB10AF-BE5F-4B22-B3D4-AC0C1ACAA3A6}" type="pres">
      <dgm:prSet presAssocID="{5D35A529-30D0-4F2B-8C03-E036E185CC33}" presName="text" presStyleLbl="fgAcc0" presStyleIdx="1" presStyleCnt="3">
        <dgm:presLayoutVars>
          <dgm:chPref val="3"/>
        </dgm:presLayoutVars>
      </dgm:prSet>
      <dgm:spPr/>
    </dgm:pt>
    <dgm:pt modelId="{86AF4C69-A89F-47D4-A199-642A79F5D1E8}" type="pres">
      <dgm:prSet presAssocID="{5D35A529-30D0-4F2B-8C03-E036E185CC33}" presName="hierChild2" presStyleCnt="0"/>
      <dgm:spPr/>
    </dgm:pt>
    <dgm:pt modelId="{51BC2FE2-992A-4B0C-AE01-DE7BCBCB28C1}" type="pres">
      <dgm:prSet presAssocID="{AB75DDF0-3951-4536-810E-5D55F5485FD9}" presName="hierRoot1" presStyleCnt="0"/>
      <dgm:spPr/>
    </dgm:pt>
    <dgm:pt modelId="{B419067A-CC02-43B4-96BE-27A40FEE05C8}" type="pres">
      <dgm:prSet presAssocID="{AB75DDF0-3951-4536-810E-5D55F5485FD9}" presName="composite" presStyleCnt="0"/>
      <dgm:spPr/>
    </dgm:pt>
    <dgm:pt modelId="{DE4C5630-CF83-4F6B-83A9-CAEE1A013FF9}" type="pres">
      <dgm:prSet presAssocID="{AB75DDF0-3951-4536-810E-5D55F5485FD9}" presName="background" presStyleLbl="node0" presStyleIdx="2" presStyleCnt="3"/>
      <dgm:spPr/>
    </dgm:pt>
    <dgm:pt modelId="{77D0CAFD-5ECE-44DF-A27C-C42241552FDD}" type="pres">
      <dgm:prSet presAssocID="{AB75DDF0-3951-4536-810E-5D55F5485FD9}" presName="text" presStyleLbl="fgAcc0" presStyleIdx="2" presStyleCnt="3">
        <dgm:presLayoutVars>
          <dgm:chPref val="3"/>
        </dgm:presLayoutVars>
      </dgm:prSet>
      <dgm:spPr/>
    </dgm:pt>
    <dgm:pt modelId="{DAE1B07F-49B3-41BD-97F3-34B6292804B6}" type="pres">
      <dgm:prSet presAssocID="{AB75DDF0-3951-4536-810E-5D55F5485FD9}" presName="hierChild2" presStyleCnt="0"/>
      <dgm:spPr/>
    </dgm:pt>
  </dgm:ptLst>
  <dgm:cxnLst>
    <dgm:cxn modelId="{D7C32E07-3551-41EB-93D5-67738A3DDE10}" type="presOf" srcId="{88EF07C2-1AD3-4B73-B9F1-ABDEDBC82175}" destId="{7EC35F74-CE17-44E0-8D9B-75E586428C8D}" srcOrd="0" destOrd="0" presId="urn:microsoft.com/office/officeart/2005/8/layout/hierarchy1"/>
    <dgm:cxn modelId="{6DF7671D-431F-48A2-A11F-33F78E1908F5}" srcId="{88EF07C2-1AD3-4B73-B9F1-ABDEDBC82175}" destId="{AB75DDF0-3951-4536-810E-5D55F5485FD9}" srcOrd="2" destOrd="0" parTransId="{AEA04049-42CB-4C88-A72F-4949486BAB5E}" sibTransId="{4EBD3150-65EB-4733-A36F-AB83C8CAC280}"/>
    <dgm:cxn modelId="{E7983336-1B6F-4E14-97C1-1AE5F332AA39}" srcId="{88EF07C2-1AD3-4B73-B9F1-ABDEDBC82175}" destId="{5D35A529-30D0-4F2B-8C03-E036E185CC33}" srcOrd="1" destOrd="0" parTransId="{9DB7BF2D-A1CC-4269-AB80-D4FEDF36A574}" sibTransId="{9AFB1A49-B581-45D0-A9E0-7CB77FFD98F8}"/>
    <dgm:cxn modelId="{DEC0AC44-7046-4FD7-B8A7-80C7871EA585}" type="presOf" srcId="{5D35A529-30D0-4F2B-8C03-E036E185CC33}" destId="{8FCB10AF-BE5F-4B22-B3D4-AC0C1ACAA3A6}" srcOrd="0" destOrd="0" presId="urn:microsoft.com/office/officeart/2005/8/layout/hierarchy1"/>
    <dgm:cxn modelId="{06AC078E-405B-452B-87C6-2021C5602B97}" type="presOf" srcId="{E5C6A261-B95A-41D1-BEE5-63FC96DD862D}" destId="{AA665C65-576F-4C5E-BECB-3ED39691F177}" srcOrd="0" destOrd="0" presId="urn:microsoft.com/office/officeart/2005/8/layout/hierarchy1"/>
    <dgm:cxn modelId="{68862DCF-5837-4087-AB3D-20941B2339F0}" srcId="{88EF07C2-1AD3-4B73-B9F1-ABDEDBC82175}" destId="{E5C6A261-B95A-41D1-BEE5-63FC96DD862D}" srcOrd="0" destOrd="0" parTransId="{569828F8-D5FD-48BC-8AD6-A0EE3C9B9C11}" sibTransId="{089F782A-8635-429D-BFC2-253379746D43}"/>
    <dgm:cxn modelId="{6D9D8AE1-C39B-4F55-B50D-4967072024A1}" type="presOf" srcId="{AB75DDF0-3951-4536-810E-5D55F5485FD9}" destId="{77D0CAFD-5ECE-44DF-A27C-C42241552FDD}" srcOrd="0" destOrd="0" presId="urn:microsoft.com/office/officeart/2005/8/layout/hierarchy1"/>
    <dgm:cxn modelId="{0908AAC3-C09E-46B9-96BF-FBF52845B5FD}" type="presParOf" srcId="{7EC35F74-CE17-44E0-8D9B-75E586428C8D}" destId="{43D48A95-9112-483B-A146-3BA01EB1EFF7}" srcOrd="0" destOrd="0" presId="urn:microsoft.com/office/officeart/2005/8/layout/hierarchy1"/>
    <dgm:cxn modelId="{B0E05D8E-9C01-44D3-A9BE-57E12E31E594}" type="presParOf" srcId="{43D48A95-9112-483B-A146-3BA01EB1EFF7}" destId="{9F58B22F-CF13-430B-8562-08A5FA1A263E}" srcOrd="0" destOrd="0" presId="urn:microsoft.com/office/officeart/2005/8/layout/hierarchy1"/>
    <dgm:cxn modelId="{DCEE30C0-32FA-4232-965B-4C3E76DFDC53}" type="presParOf" srcId="{9F58B22F-CF13-430B-8562-08A5FA1A263E}" destId="{7EB0F03B-1DB5-4EE1-89AC-FF477BF3195A}" srcOrd="0" destOrd="0" presId="urn:microsoft.com/office/officeart/2005/8/layout/hierarchy1"/>
    <dgm:cxn modelId="{279F7904-931B-4544-BDCB-A041CA3E814A}" type="presParOf" srcId="{9F58B22F-CF13-430B-8562-08A5FA1A263E}" destId="{AA665C65-576F-4C5E-BECB-3ED39691F177}" srcOrd="1" destOrd="0" presId="urn:microsoft.com/office/officeart/2005/8/layout/hierarchy1"/>
    <dgm:cxn modelId="{B4A00AB8-21E8-4F65-9375-4ADE719DCAE1}" type="presParOf" srcId="{43D48A95-9112-483B-A146-3BA01EB1EFF7}" destId="{9FD24385-6573-4D30-A08A-AFCF1930F3BF}" srcOrd="1" destOrd="0" presId="urn:microsoft.com/office/officeart/2005/8/layout/hierarchy1"/>
    <dgm:cxn modelId="{E6A6D8F1-E024-4940-B300-B5F627D01844}" type="presParOf" srcId="{7EC35F74-CE17-44E0-8D9B-75E586428C8D}" destId="{F0F42987-5770-44EA-8035-434E93B15AA4}" srcOrd="1" destOrd="0" presId="urn:microsoft.com/office/officeart/2005/8/layout/hierarchy1"/>
    <dgm:cxn modelId="{4D627CB7-127B-4B2F-8DF3-C0DEFB2193E6}" type="presParOf" srcId="{F0F42987-5770-44EA-8035-434E93B15AA4}" destId="{4CDEDE68-392A-42E6-A7C8-68390CF505E3}" srcOrd="0" destOrd="0" presId="urn:microsoft.com/office/officeart/2005/8/layout/hierarchy1"/>
    <dgm:cxn modelId="{6CB2007F-6DAA-4166-B92A-696C47C2ABB3}" type="presParOf" srcId="{4CDEDE68-392A-42E6-A7C8-68390CF505E3}" destId="{D0464E17-6185-4DD1-B591-7AE13A0781DA}" srcOrd="0" destOrd="0" presId="urn:microsoft.com/office/officeart/2005/8/layout/hierarchy1"/>
    <dgm:cxn modelId="{2382D1DB-0C92-47BB-909C-377AD73D4D3C}" type="presParOf" srcId="{4CDEDE68-392A-42E6-A7C8-68390CF505E3}" destId="{8FCB10AF-BE5F-4B22-B3D4-AC0C1ACAA3A6}" srcOrd="1" destOrd="0" presId="urn:microsoft.com/office/officeart/2005/8/layout/hierarchy1"/>
    <dgm:cxn modelId="{DFF3DF6B-8AFE-494F-8FA2-967A95D3E948}" type="presParOf" srcId="{F0F42987-5770-44EA-8035-434E93B15AA4}" destId="{86AF4C69-A89F-47D4-A199-642A79F5D1E8}" srcOrd="1" destOrd="0" presId="urn:microsoft.com/office/officeart/2005/8/layout/hierarchy1"/>
    <dgm:cxn modelId="{6C140AA0-F765-4E42-A4D2-0FE4CD3ACFE8}" type="presParOf" srcId="{7EC35F74-CE17-44E0-8D9B-75E586428C8D}" destId="{51BC2FE2-992A-4B0C-AE01-DE7BCBCB28C1}" srcOrd="2" destOrd="0" presId="urn:microsoft.com/office/officeart/2005/8/layout/hierarchy1"/>
    <dgm:cxn modelId="{4206ECFA-CAFC-4761-ACF5-F0EDF73C3977}" type="presParOf" srcId="{51BC2FE2-992A-4B0C-AE01-DE7BCBCB28C1}" destId="{B419067A-CC02-43B4-96BE-27A40FEE05C8}" srcOrd="0" destOrd="0" presId="urn:microsoft.com/office/officeart/2005/8/layout/hierarchy1"/>
    <dgm:cxn modelId="{70D9376B-93F7-4077-A7E8-95434D8FA6EF}" type="presParOf" srcId="{B419067A-CC02-43B4-96BE-27A40FEE05C8}" destId="{DE4C5630-CF83-4F6B-83A9-CAEE1A013FF9}" srcOrd="0" destOrd="0" presId="urn:microsoft.com/office/officeart/2005/8/layout/hierarchy1"/>
    <dgm:cxn modelId="{64BF9EA7-55E5-4619-B742-391542AA0FB4}" type="presParOf" srcId="{B419067A-CC02-43B4-96BE-27A40FEE05C8}" destId="{77D0CAFD-5ECE-44DF-A27C-C42241552FDD}" srcOrd="1" destOrd="0" presId="urn:microsoft.com/office/officeart/2005/8/layout/hierarchy1"/>
    <dgm:cxn modelId="{346CAEAC-590A-4862-9B0A-E32C4F64CD91}" type="presParOf" srcId="{51BC2FE2-992A-4B0C-AE01-DE7BCBCB28C1}" destId="{DAE1B07F-49B3-41BD-97F3-34B6292804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2198A9-6657-4F9F-B00F-98CEA01F52D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1636AD9-E568-4BD2-B9E9-C420AF1740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Support: Coaching records, structured dialogue</a:t>
          </a:r>
        </a:p>
      </dgm:t>
    </dgm:pt>
    <dgm:pt modelId="{A5C34538-EE35-4E1D-948F-2BA24FB9FADB}" type="parTrans" cxnId="{D85DB671-178D-4FE6-B188-0FBFA2FD9214}">
      <dgm:prSet/>
      <dgm:spPr/>
      <dgm:t>
        <a:bodyPr/>
        <a:lstStyle/>
        <a:p>
          <a:endParaRPr lang="en-US"/>
        </a:p>
      </dgm:t>
    </dgm:pt>
    <dgm:pt modelId="{B6CEA368-133D-41B6-BD1C-33298A54E25E}" type="sibTrans" cxnId="{D85DB671-178D-4FE6-B188-0FBFA2FD9214}">
      <dgm:prSet/>
      <dgm:spPr/>
      <dgm:t>
        <a:bodyPr/>
        <a:lstStyle/>
        <a:p>
          <a:endParaRPr lang="en-US"/>
        </a:p>
      </dgm:t>
    </dgm:pt>
    <dgm:pt modelId="{58428BE6-6F45-4B84-83D0-3F1BBAA25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Consistency: Drop-ins, clear criteria, appraisal alignment</a:t>
          </a:r>
        </a:p>
      </dgm:t>
    </dgm:pt>
    <dgm:pt modelId="{572F33C1-F3A0-41E9-9D97-34BE4EECF9E8}" type="parTrans" cxnId="{61FDA114-ABCE-414D-8A17-EFAF785D8DD6}">
      <dgm:prSet/>
      <dgm:spPr/>
      <dgm:t>
        <a:bodyPr/>
        <a:lstStyle/>
        <a:p>
          <a:endParaRPr lang="en-US"/>
        </a:p>
      </dgm:t>
    </dgm:pt>
    <dgm:pt modelId="{8F9BCE0A-F65D-4888-8C93-45733FFC0195}" type="sibTrans" cxnId="{61FDA114-ABCE-414D-8A17-EFAF785D8DD6}">
      <dgm:prSet/>
      <dgm:spPr/>
      <dgm:t>
        <a:bodyPr/>
        <a:lstStyle/>
        <a:p>
          <a:endParaRPr lang="en-US"/>
        </a:p>
      </dgm:t>
    </dgm:pt>
    <dgm:pt modelId="{989BCE3D-0D2D-491E-AA13-9931A21250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Insight: Monitoring reports, trends over time</a:t>
          </a:r>
        </a:p>
      </dgm:t>
    </dgm:pt>
    <dgm:pt modelId="{ED839BB2-FD81-4ABC-94AB-B145F382F3F5}" type="parTrans" cxnId="{245BEA9B-C75A-4A40-886D-866A3446A09F}">
      <dgm:prSet/>
      <dgm:spPr/>
      <dgm:t>
        <a:bodyPr/>
        <a:lstStyle/>
        <a:p>
          <a:endParaRPr lang="en-US"/>
        </a:p>
      </dgm:t>
    </dgm:pt>
    <dgm:pt modelId="{9286B2D4-F900-425A-BA60-263509D29203}" type="sibTrans" cxnId="{245BEA9B-C75A-4A40-886D-866A3446A09F}">
      <dgm:prSet/>
      <dgm:spPr/>
      <dgm:t>
        <a:bodyPr/>
        <a:lstStyle/>
        <a:p>
          <a:endParaRPr lang="en-US"/>
        </a:p>
      </dgm:t>
    </dgm:pt>
    <dgm:pt modelId="{FE87472D-8AF8-48D4-B202-CB15CE9DC40A}" type="pres">
      <dgm:prSet presAssocID="{142198A9-6657-4F9F-B00F-98CEA01F52DF}" presName="root" presStyleCnt="0">
        <dgm:presLayoutVars>
          <dgm:dir/>
          <dgm:resizeHandles val="exact"/>
        </dgm:presLayoutVars>
      </dgm:prSet>
      <dgm:spPr/>
    </dgm:pt>
    <dgm:pt modelId="{6FFCF0DA-6C98-4C7C-B3C1-1A3FB3CB3269}" type="pres">
      <dgm:prSet presAssocID="{21636AD9-E568-4BD2-B9E9-C420AF1740F0}" presName="compNode" presStyleCnt="0"/>
      <dgm:spPr/>
    </dgm:pt>
    <dgm:pt modelId="{A90E50CE-3AE2-4430-B615-EB81EFEBB529}" type="pres">
      <dgm:prSet presAssocID="{21636AD9-E568-4BD2-B9E9-C420AF1740F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F5B529C-762C-4B3C-AD62-24DF9A3D058A}" type="pres">
      <dgm:prSet presAssocID="{21636AD9-E568-4BD2-B9E9-C420AF1740F0}" presName="spaceRect" presStyleCnt="0"/>
      <dgm:spPr/>
    </dgm:pt>
    <dgm:pt modelId="{D335467B-63B2-484D-8BEA-5FCE5C8B9212}" type="pres">
      <dgm:prSet presAssocID="{21636AD9-E568-4BD2-B9E9-C420AF1740F0}" presName="textRect" presStyleLbl="revTx" presStyleIdx="0" presStyleCnt="3">
        <dgm:presLayoutVars>
          <dgm:chMax val="1"/>
          <dgm:chPref val="1"/>
        </dgm:presLayoutVars>
      </dgm:prSet>
      <dgm:spPr/>
    </dgm:pt>
    <dgm:pt modelId="{C62ED3AB-3981-40E7-91D0-FF9EDCB18232}" type="pres">
      <dgm:prSet presAssocID="{B6CEA368-133D-41B6-BD1C-33298A54E25E}" presName="sibTrans" presStyleCnt="0"/>
      <dgm:spPr/>
    </dgm:pt>
    <dgm:pt modelId="{8DD9E16D-6CE9-4889-B802-4FC60C2E8A73}" type="pres">
      <dgm:prSet presAssocID="{58428BE6-6F45-4B84-83D0-3F1BBAA250AA}" presName="compNode" presStyleCnt="0"/>
      <dgm:spPr/>
    </dgm:pt>
    <dgm:pt modelId="{D682DA49-6F92-40E0-A7C2-5E1048EE5BF3}" type="pres">
      <dgm:prSet presAssocID="{58428BE6-6F45-4B84-83D0-3F1BBAA250AA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C1D20D2-EB60-4ADD-8438-204EE8B68D04}" type="pres">
      <dgm:prSet presAssocID="{58428BE6-6F45-4B84-83D0-3F1BBAA250AA}" presName="spaceRect" presStyleCnt="0"/>
      <dgm:spPr/>
    </dgm:pt>
    <dgm:pt modelId="{0A205D36-A8A3-4AD0-BDF3-B071495F01BE}" type="pres">
      <dgm:prSet presAssocID="{58428BE6-6F45-4B84-83D0-3F1BBAA250AA}" presName="textRect" presStyleLbl="revTx" presStyleIdx="1" presStyleCnt="3">
        <dgm:presLayoutVars>
          <dgm:chMax val="1"/>
          <dgm:chPref val="1"/>
        </dgm:presLayoutVars>
      </dgm:prSet>
      <dgm:spPr/>
    </dgm:pt>
    <dgm:pt modelId="{F74287C7-5C75-4388-BD95-058D8F1BC2C5}" type="pres">
      <dgm:prSet presAssocID="{8F9BCE0A-F65D-4888-8C93-45733FFC0195}" presName="sibTrans" presStyleCnt="0"/>
      <dgm:spPr/>
    </dgm:pt>
    <dgm:pt modelId="{F72D0D47-4706-4EFB-9F1B-2F64A9707638}" type="pres">
      <dgm:prSet presAssocID="{989BCE3D-0D2D-491E-AA13-9931A2125089}" presName="compNode" presStyleCnt="0"/>
      <dgm:spPr/>
    </dgm:pt>
    <dgm:pt modelId="{0ADCBDC0-8FBC-473D-A7C8-442150F2000E}" type="pres">
      <dgm:prSet presAssocID="{989BCE3D-0D2D-491E-AA13-9931A212508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0BFE02B-D914-489F-89C4-D37697895DDC}" type="pres">
      <dgm:prSet presAssocID="{989BCE3D-0D2D-491E-AA13-9931A2125089}" presName="spaceRect" presStyleCnt="0"/>
      <dgm:spPr/>
    </dgm:pt>
    <dgm:pt modelId="{EAF83AEF-6614-44CF-9192-A945389B147A}" type="pres">
      <dgm:prSet presAssocID="{989BCE3D-0D2D-491E-AA13-9931A21250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FDA114-ABCE-414D-8A17-EFAF785D8DD6}" srcId="{142198A9-6657-4F9F-B00F-98CEA01F52DF}" destId="{58428BE6-6F45-4B84-83D0-3F1BBAA250AA}" srcOrd="1" destOrd="0" parTransId="{572F33C1-F3A0-41E9-9D97-34BE4EECF9E8}" sibTransId="{8F9BCE0A-F65D-4888-8C93-45733FFC0195}"/>
    <dgm:cxn modelId="{F6FB8D16-0022-40CF-84EB-87E07B2C7B9E}" type="presOf" srcId="{989BCE3D-0D2D-491E-AA13-9931A2125089}" destId="{EAF83AEF-6614-44CF-9192-A945389B147A}" srcOrd="0" destOrd="0" presId="urn:microsoft.com/office/officeart/2018/2/layout/IconLabelList"/>
    <dgm:cxn modelId="{FC572E44-9C0D-4B29-B2C5-38DDB89D484B}" type="presOf" srcId="{58428BE6-6F45-4B84-83D0-3F1BBAA250AA}" destId="{0A205D36-A8A3-4AD0-BDF3-B071495F01BE}" srcOrd="0" destOrd="0" presId="urn:microsoft.com/office/officeart/2018/2/layout/IconLabelList"/>
    <dgm:cxn modelId="{D85DB671-178D-4FE6-B188-0FBFA2FD9214}" srcId="{142198A9-6657-4F9F-B00F-98CEA01F52DF}" destId="{21636AD9-E568-4BD2-B9E9-C420AF1740F0}" srcOrd="0" destOrd="0" parTransId="{A5C34538-EE35-4E1D-948F-2BA24FB9FADB}" sibTransId="{B6CEA368-133D-41B6-BD1C-33298A54E25E}"/>
    <dgm:cxn modelId="{245BEA9B-C75A-4A40-886D-866A3446A09F}" srcId="{142198A9-6657-4F9F-B00F-98CEA01F52DF}" destId="{989BCE3D-0D2D-491E-AA13-9931A2125089}" srcOrd="2" destOrd="0" parTransId="{ED839BB2-FD81-4ABC-94AB-B145F382F3F5}" sibTransId="{9286B2D4-F900-425A-BA60-263509D29203}"/>
    <dgm:cxn modelId="{98DB5CEE-3642-4C1F-93E1-70DA3D08F1BF}" type="presOf" srcId="{142198A9-6657-4F9F-B00F-98CEA01F52DF}" destId="{FE87472D-8AF8-48D4-B202-CB15CE9DC40A}" srcOrd="0" destOrd="0" presId="urn:microsoft.com/office/officeart/2018/2/layout/IconLabelList"/>
    <dgm:cxn modelId="{09DC29F9-D1B5-4357-9453-EC642005113F}" type="presOf" srcId="{21636AD9-E568-4BD2-B9E9-C420AF1740F0}" destId="{D335467B-63B2-484D-8BEA-5FCE5C8B9212}" srcOrd="0" destOrd="0" presId="urn:microsoft.com/office/officeart/2018/2/layout/IconLabelList"/>
    <dgm:cxn modelId="{068B1561-7170-41BF-8ECB-9F60CFBDD879}" type="presParOf" srcId="{FE87472D-8AF8-48D4-B202-CB15CE9DC40A}" destId="{6FFCF0DA-6C98-4C7C-B3C1-1A3FB3CB3269}" srcOrd="0" destOrd="0" presId="urn:microsoft.com/office/officeart/2018/2/layout/IconLabelList"/>
    <dgm:cxn modelId="{7FF43629-840D-41CA-952D-C373F160BFF7}" type="presParOf" srcId="{6FFCF0DA-6C98-4C7C-B3C1-1A3FB3CB3269}" destId="{A90E50CE-3AE2-4430-B615-EB81EFEBB529}" srcOrd="0" destOrd="0" presId="urn:microsoft.com/office/officeart/2018/2/layout/IconLabelList"/>
    <dgm:cxn modelId="{55D66622-EE99-4E0F-A141-4C1FCA5858D7}" type="presParOf" srcId="{6FFCF0DA-6C98-4C7C-B3C1-1A3FB3CB3269}" destId="{7F5B529C-762C-4B3C-AD62-24DF9A3D058A}" srcOrd="1" destOrd="0" presId="urn:microsoft.com/office/officeart/2018/2/layout/IconLabelList"/>
    <dgm:cxn modelId="{036A88C3-A168-4E02-A3B5-1587764E44BB}" type="presParOf" srcId="{6FFCF0DA-6C98-4C7C-B3C1-1A3FB3CB3269}" destId="{D335467B-63B2-484D-8BEA-5FCE5C8B9212}" srcOrd="2" destOrd="0" presId="urn:microsoft.com/office/officeart/2018/2/layout/IconLabelList"/>
    <dgm:cxn modelId="{94859796-4DE4-4C8F-9DB2-723AC653FE12}" type="presParOf" srcId="{FE87472D-8AF8-48D4-B202-CB15CE9DC40A}" destId="{C62ED3AB-3981-40E7-91D0-FF9EDCB18232}" srcOrd="1" destOrd="0" presId="urn:microsoft.com/office/officeart/2018/2/layout/IconLabelList"/>
    <dgm:cxn modelId="{C3C18C58-7382-48E4-B76D-3A888CC36E58}" type="presParOf" srcId="{FE87472D-8AF8-48D4-B202-CB15CE9DC40A}" destId="{8DD9E16D-6CE9-4889-B802-4FC60C2E8A73}" srcOrd="2" destOrd="0" presId="urn:microsoft.com/office/officeart/2018/2/layout/IconLabelList"/>
    <dgm:cxn modelId="{0DA4731E-43C1-432C-9DA7-82A24963D8BE}" type="presParOf" srcId="{8DD9E16D-6CE9-4889-B802-4FC60C2E8A73}" destId="{D682DA49-6F92-40E0-A7C2-5E1048EE5BF3}" srcOrd="0" destOrd="0" presId="urn:microsoft.com/office/officeart/2018/2/layout/IconLabelList"/>
    <dgm:cxn modelId="{E2A492AB-02DD-4817-A381-AC670372043C}" type="presParOf" srcId="{8DD9E16D-6CE9-4889-B802-4FC60C2E8A73}" destId="{9C1D20D2-EB60-4ADD-8438-204EE8B68D04}" srcOrd="1" destOrd="0" presId="urn:microsoft.com/office/officeart/2018/2/layout/IconLabelList"/>
    <dgm:cxn modelId="{136F2FD2-0513-4A46-993F-FF7125708E23}" type="presParOf" srcId="{8DD9E16D-6CE9-4889-B802-4FC60C2E8A73}" destId="{0A205D36-A8A3-4AD0-BDF3-B071495F01BE}" srcOrd="2" destOrd="0" presId="urn:microsoft.com/office/officeart/2018/2/layout/IconLabelList"/>
    <dgm:cxn modelId="{763AE60A-87B9-45C6-998F-1D09AAAD0DB0}" type="presParOf" srcId="{FE87472D-8AF8-48D4-B202-CB15CE9DC40A}" destId="{F74287C7-5C75-4388-BD95-058D8F1BC2C5}" srcOrd="3" destOrd="0" presId="urn:microsoft.com/office/officeart/2018/2/layout/IconLabelList"/>
    <dgm:cxn modelId="{47040D61-8D00-4B96-BA8E-8289F0CA5341}" type="presParOf" srcId="{FE87472D-8AF8-48D4-B202-CB15CE9DC40A}" destId="{F72D0D47-4706-4EFB-9F1B-2F64A9707638}" srcOrd="4" destOrd="0" presId="urn:microsoft.com/office/officeart/2018/2/layout/IconLabelList"/>
    <dgm:cxn modelId="{E0BA0ADB-8D74-41B9-9317-EC5240FDDEBB}" type="presParOf" srcId="{F72D0D47-4706-4EFB-9F1B-2F64A9707638}" destId="{0ADCBDC0-8FBC-473D-A7C8-442150F2000E}" srcOrd="0" destOrd="0" presId="urn:microsoft.com/office/officeart/2018/2/layout/IconLabelList"/>
    <dgm:cxn modelId="{C0D65BF3-C799-4247-A7D3-61FF6B45BFB6}" type="presParOf" srcId="{F72D0D47-4706-4EFB-9F1B-2F64A9707638}" destId="{D0BFE02B-D914-489F-89C4-D37697895DDC}" srcOrd="1" destOrd="0" presId="urn:microsoft.com/office/officeart/2018/2/layout/IconLabelList"/>
    <dgm:cxn modelId="{0E095AA3-3FFE-4542-B266-30400047BA74}" type="presParOf" srcId="{F72D0D47-4706-4EFB-9F1B-2F64A9707638}" destId="{EAF83AEF-6614-44CF-9192-A945389B14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94F81A-2F98-4708-9AA3-7846F30CFE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912432-4642-44EC-B5B9-491A9E206B9D}">
      <dgm:prSet/>
      <dgm:spPr/>
      <dgm:t>
        <a:bodyPr/>
        <a:lstStyle/>
        <a:p>
          <a:r>
            <a:rPr lang="en-GB" dirty="0"/>
            <a:t>Greater visibility of teaching quality</a:t>
          </a:r>
          <a:endParaRPr lang="en-US" dirty="0"/>
        </a:p>
      </dgm:t>
    </dgm:pt>
    <dgm:pt modelId="{20868DBA-E545-46E7-AA54-EF7651A07593}" type="parTrans" cxnId="{6C45341B-9A8B-4416-8D9F-67B6D5E0B9B4}">
      <dgm:prSet/>
      <dgm:spPr/>
      <dgm:t>
        <a:bodyPr/>
        <a:lstStyle/>
        <a:p>
          <a:endParaRPr lang="en-US"/>
        </a:p>
      </dgm:t>
    </dgm:pt>
    <dgm:pt modelId="{0ED7DE1F-BF4B-4101-AEBF-DDF358D614EB}" type="sibTrans" cxnId="{6C45341B-9A8B-4416-8D9F-67B6D5E0B9B4}">
      <dgm:prSet/>
      <dgm:spPr/>
      <dgm:t>
        <a:bodyPr/>
        <a:lstStyle/>
        <a:p>
          <a:endParaRPr lang="en-US"/>
        </a:p>
      </dgm:t>
    </dgm:pt>
    <dgm:pt modelId="{26A5673B-A2DB-4024-8BE8-41B76794A837}">
      <dgm:prSet/>
      <dgm:spPr/>
      <dgm:t>
        <a:bodyPr/>
        <a:lstStyle/>
        <a:p>
          <a:r>
            <a:rPr lang="en-GB" dirty="0"/>
            <a:t>Stronger link between PD, appraisal and priorities</a:t>
          </a:r>
          <a:endParaRPr lang="en-US" dirty="0"/>
        </a:p>
      </dgm:t>
    </dgm:pt>
    <dgm:pt modelId="{D43EC086-1666-4024-A490-B712ED8DB9EF}" type="parTrans" cxnId="{F50DCFB3-74DB-4298-BA64-A8B6D9803CF9}">
      <dgm:prSet/>
      <dgm:spPr/>
      <dgm:t>
        <a:bodyPr/>
        <a:lstStyle/>
        <a:p>
          <a:endParaRPr lang="en-US"/>
        </a:p>
      </dgm:t>
    </dgm:pt>
    <dgm:pt modelId="{E9A3A5E1-5643-4DBF-B124-B28FAFEB934C}" type="sibTrans" cxnId="{F50DCFB3-74DB-4298-BA64-A8B6D9803CF9}">
      <dgm:prSet/>
      <dgm:spPr/>
      <dgm:t>
        <a:bodyPr/>
        <a:lstStyle/>
        <a:p>
          <a:endParaRPr lang="en-US"/>
        </a:p>
      </dgm:t>
    </dgm:pt>
    <dgm:pt modelId="{31FBD21B-C294-4648-8203-CEC31C7EE9B7}">
      <dgm:prSet/>
      <dgm:spPr/>
      <dgm:t>
        <a:bodyPr/>
        <a:lstStyle/>
        <a:p>
          <a:r>
            <a:rPr lang="en-GB"/>
            <a:t>Staff progress tracked over time</a:t>
          </a:r>
          <a:endParaRPr lang="en-US"/>
        </a:p>
      </dgm:t>
    </dgm:pt>
    <dgm:pt modelId="{598129F7-8315-433A-9975-096CBB36D5C7}" type="parTrans" cxnId="{CD9AC20D-3B58-4014-A7A8-7363F69A1AD7}">
      <dgm:prSet/>
      <dgm:spPr/>
      <dgm:t>
        <a:bodyPr/>
        <a:lstStyle/>
        <a:p>
          <a:endParaRPr lang="en-US"/>
        </a:p>
      </dgm:t>
    </dgm:pt>
    <dgm:pt modelId="{B297BC48-A907-47A6-9447-E9900435457C}" type="sibTrans" cxnId="{CD9AC20D-3B58-4014-A7A8-7363F69A1AD7}">
      <dgm:prSet/>
      <dgm:spPr/>
      <dgm:t>
        <a:bodyPr/>
        <a:lstStyle/>
        <a:p>
          <a:endParaRPr lang="en-US"/>
        </a:p>
      </dgm:t>
    </dgm:pt>
    <dgm:pt modelId="{C7C4A790-B44B-4803-9139-CD5012382267}">
      <dgm:prSet/>
      <dgm:spPr/>
      <dgm:t>
        <a:bodyPr/>
        <a:lstStyle/>
        <a:p>
          <a:r>
            <a:rPr lang="en-GB"/>
            <a:t>Reduced workload through automation</a:t>
          </a:r>
          <a:endParaRPr lang="en-US"/>
        </a:p>
      </dgm:t>
    </dgm:pt>
    <dgm:pt modelId="{90F06B93-F74D-428A-AAAA-7AD809EEF0A7}" type="parTrans" cxnId="{FCCD3E97-1596-4380-BD36-0178F9D2F328}">
      <dgm:prSet/>
      <dgm:spPr/>
      <dgm:t>
        <a:bodyPr/>
        <a:lstStyle/>
        <a:p>
          <a:endParaRPr lang="en-US"/>
        </a:p>
      </dgm:t>
    </dgm:pt>
    <dgm:pt modelId="{07B2521F-C77C-4D35-B2E4-50B256FD66E3}" type="sibTrans" cxnId="{FCCD3E97-1596-4380-BD36-0178F9D2F328}">
      <dgm:prSet/>
      <dgm:spPr/>
      <dgm:t>
        <a:bodyPr/>
        <a:lstStyle/>
        <a:p>
          <a:endParaRPr lang="en-US"/>
        </a:p>
      </dgm:t>
    </dgm:pt>
    <dgm:pt modelId="{2443F9F8-77DF-4958-BF70-C807AFF08D15}" type="pres">
      <dgm:prSet presAssocID="{2C94F81A-2F98-4708-9AA3-7846F30CFE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8A35FF-E05B-411B-BB55-697567A2D202}" type="pres">
      <dgm:prSet presAssocID="{04912432-4642-44EC-B5B9-491A9E206B9D}" presName="hierRoot1" presStyleCnt="0"/>
      <dgm:spPr/>
    </dgm:pt>
    <dgm:pt modelId="{C4E8DE17-360C-4BCD-B3BC-6390D5BBD5F2}" type="pres">
      <dgm:prSet presAssocID="{04912432-4642-44EC-B5B9-491A9E206B9D}" presName="composite" presStyleCnt="0"/>
      <dgm:spPr/>
    </dgm:pt>
    <dgm:pt modelId="{FFB589EC-A4FD-419F-9F28-2B380B990EBA}" type="pres">
      <dgm:prSet presAssocID="{04912432-4642-44EC-B5B9-491A9E206B9D}" presName="background" presStyleLbl="node0" presStyleIdx="0" presStyleCnt="4"/>
      <dgm:spPr/>
    </dgm:pt>
    <dgm:pt modelId="{B6CC1BC2-5F65-4129-B6F8-844CF993D4BF}" type="pres">
      <dgm:prSet presAssocID="{04912432-4642-44EC-B5B9-491A9E206B9D}" presName="text" presStyleLbl="fgAcc0" presStyleIdx="0" presStyleCnt="4">
        <dgm:presLayoutVars>
          <dgm:chPref val="3"/>
        </dgm:presLayoutVars>
      </dgm:prSet>
      <dgm:spPr/>
    </dgm:pt>
    <dgm:pt modelId="{DCB2BA70-9BAF-413C-8C6E-52C90E549EEB}" type="pres">
      <dgm:prSet presAssocID="{04912432-4642-44EC-B5B9-491A9E206B9D}" presName="hierChild2" presStyleCnt="0"/>
      <dgm:spPr/>
    </dgm:pt>
    <dgm:pt modelId="{072E8F30-1B21-40B6-AE71-E036CCA2D843}" type="pres">
      <dgm:prSet presAssocID="{26A5673B-A2DB-4024-8BE8-41B76794A837}" presName="hierRoot1" presStyleCnt="0"/>
      <dgm:spPr/>
    </dgm:pt>
    <dgm:pt modelId="{1AB29090-AE9A-4071-8712-53DDF81A2BDA}" type="pres">
      <dgm:prSet presAssocID="{26A5673B-A2DB-4024-8BE8-41B76794A837}" presName="composite" presStyleCnt="0"/>
      <dgm:spPr/>
    </dgm:pt>
    <dgm:pt modelId="{7C058245-8CCC-499C-995B-6ECB498AAB7C}" type="pres">
      <dgm:prSet presAssocID="{26A5673B-A2DB-4024-8BE8-41B76794A837}" presName="background" presStyleLbl="node0" presStyleIdx="1" presStyleCnt="4"/>
      <dgm:spPr/>
    </dgm:pt>
    <dgm:pt modelId="{BF1C0A9E-99A1-48FC-93B0-9E1A7D0160FC}" type="pres">
      <dgm:prSet presAssocID="{26A5673B-A2DB-4024-8BE8-41B76794A837}" presName="text" presStyleLbl="fgAcc0" presStyleIdx="1" presStyleCnt="4">
        <dgm:presLayoutVars>
          <dgm:chPref val="3"/>
        </dgm:presLayoutVars>
      </dgm:prSet>
      <dgm:spPr/>
    </dgm:pt>
    <dgm:pt modelId="{B611A32A-3E70-4A15-B971-68F59704B412}" type="pres">
      <dgm:prSet presAssocID="{26A5673B-A2DB-4024-8BE8-41B76794A837}" presName="hierChild2" presStyleCnt="0"/>
      <dgm:spPr/>
    </dgm:pt>
    <dgm:pt modelId="{F750725C-8893-4486-A3B0-C8AF0FF5F394}" type="pres">
      <dgm:prSet presAssocID="{31FBD21B-C294-4648-8203-CEC31C7EE9B7}" presName="hierRoot1" presStyleCnt="0"/>
      <dgm:spPr/>
    </dgm:pt>
    <dgm:pt modelId="{ADF0912B-9435-488D-8C0C-5F9DA1BD6949}" type="pres">
      <dgm:prSet presAssocID="{31FBD21B-C294-4648-8203-CEC31C7EE9B7}" presName="composite" presStyleCnt="0"/>
      <dgm:spPr/>
    </dgm:pt>
    <dgm:pt modelId="{79210214-85D2-41E3-873D-579C3BF340E9}" type="pres">
      <dgm:prSet presAssocID="{31FBD21B-C294-4648-8203-CEC31C7EE9B7}" presName="background" presStyleLbl="node0" presStyleIdx="2" presStyleCnt="4"/>
      <dgm:spPr/>
    </dgm:pt>
    <dgm:pt modelId="{02CC44DA-2DB4-465C-9674-3D45947F01A4}" type="pres">
      <dgm:prSet presAssocID="{31FBD21B-C294-4648-8203-CEC31C7EE9B7}" presName="text" presStyleLbl="fgAcc0" presStyleIdx="2" presStyleCnt="4">
        <dgm:presLayoutVars>
          <dgm:chPref val="3"/>
        </dgm:presLayoutVars>
      </dgm:prSet>
      <dgm:spPr/>
    </dgm:pt>
    <dgm:pt modelId="{D7923F15-9C65-45EA-9C85-80A8E0B111CB}" type="pres">
      <dgm:prSet presAssocID="{31FBD21B-C294-4648-8203-CEC31C7EE9B7}" presName="hierChild2" presStyleCnt="0"/>
      <dgm:spPr/>
    </dgm:pt>
    <dgm:pt modelId="{F1F28B89-D1BD-484D-99A8-6A1681D49B7A}" type="pres">
      <dgm:prSet presAssocID="{C7C4A790-B44B-4803-9139-CD5012382267}" presName="hierRoot1" presStyleCnt="0"/>
      <dgm:spPr/>
    </dgm:pt>
    <dgm:pt modelId="{ED530EBC-54B9-4911-9EE7-9D30076AD84C}" type="pres">
      <dgm:prSet presAssocID="{C7C4A790-B44B-4803-9139-CD5012382267}" presName="composite" presStyleCnt="0"/>
      <dgm:spPr/>
    </dgm:pt>
    <dgm:pt modelId="{F5944DA1-9F14-4D19-8743-475DE9F8EF36}" type="pres">
      <dgm:prSet presAssocID="{C7C4A790-B44B-4803-9139-CD5012382267}" presName="background" presStyleLbl="node0" presStyleIdx="3" presStyleCnt="4"/>
      <dgm:spPr/>
    </dgm:pt>
    <dgm:pt modelId="{1A55CDAC-3A7D-42FA-9529-341E0A3299BA}" type="pres">
      <dgm:prSet presAssocID="{C7C4A790-B44B-4803-9139-CD5012382267}" presName="text" presStyleLbl="fgAcc0" presStyleIdx="3" presStyleCnt="4">
        <dgm:presLayoutVars>
          <dgm:chPref val="3"/>
        </dgm:presLayoutVars>
      </dgm:prSet>
      <dgm:spPr/>
    </dgm:pt>
    <dgm:pt modelId="{36A041F5-1348-457E-86BE-B2ACFA963A75}" type="pres">
      <dgm:prSet presAssocID="{C7C4A790-B44B-4803-9139-CD5012382267}" presName="hierChild2" presStyleCnt="0"/>
      <dgm:spPr/>
    </dgm:pt>
  </dgm:ptLst>
  <dgm:cxnLst>
    <dgm:cxn modelId="{CD9AC20D-3B58-4014-A7A8-7363F69A1AD7}" srcId="{2C94F81A-2F98-4708-9AA3-7846F30CFE48}" destId="{31FBD21B-C294-4648-8203-CEC31C7EE9B7}" srcOrd="2" destOrd="0" parTransId="{598129F7-8315-433A-9975-096CBB36D5C7}" sibTransId="{B297BC48-A907-47A6-9447-E9900435457C}"/>
    <dgm:cxn modelId="{6C45341B-9A8B-4416-8D9F-67B6D5E0B9B4}" srcId="{2C94F81A-2F98-4708-9AA3-7846F30CFE48}" destId="{04912432-4642-44EC-B5B9-491A9E206B9D}" srcOrd="0" destOrd="0" parTransId="{20868DBA-E545-46E7-AA54-EF7651A07593}" sibTransId="{0ED7DE1F-BF4B-4101-AEBF-DDF358D614EB}"/>
    <dgm:cxn modelId="{43217232-2B6A-4CF0-958B-6F64B97F5D48}" type="presOf" srcId="{2C94F81A-2F98-4708-9AA3-7846F30CFE48}" destId="{2443F9F8-77DF-4958-BF70-C807AFF08D15}" srcOrd="0" destOrd="0" presId="urn:microsoft.com/office/officeart/2005/8/layout/hierarchy1"/>
    <dgm:cxn modelId="{AD026F40-C3CB-43E2-B197-61D90AE48C4F}" type="presOf" srcId="{04912432-4642-44EC-B5B9-491A9E206B9D}" destId="{B6CC1BC2-5F65-4129-B6F8-844CF993D4BF}" srcOrd="0" destOrd="0" presId="urn:microsoft.com/office/officeart/2005/8/layout/hierarchy1"/>
    <dgm:cxn modelId="{D7C2F254-306E-43DF-B6DB-2FFF331C2AF8}" type="presOf" srcId="{31FBD21B-C294-4648-8203-CEC31C7EE9B7}" destId="{02CC44DA-2DB4-465C-9674-3D45947F01A4}" srcOrd="0" destOrd="0" presId="urn:microsoft.com/office/officeart/2005/8/layout/hierarchy1"/>
    <dgm:cxn modelId="{63214377-E546-4311-8B62-80AD1BD8E8FA}" type="presOf" srcId="{C7C4A790-B44B-4803-9139-CD5012382267}" destId="{1A55CDAC-3A7D-42FA-9529-341E0A3299BA}" srcOrd="0" destOrd="0" presId="urn:microsoft.com/office/officeart/2005/8/layout/hierarchy1"/>
    <dgm:cxn modelId="{FCCD3E97-1596-4380-BD36-0178F9D2F328}" srcId="{2C94F81A-2F98-4708-9AA3-7846F30CFE48}" destId="{C7C4A790-B44B-4803-9139-CD5012382267}" srcOrd="3" destOrd="0" parTransId="{90F06B93-F74D-428A-AAAA-7AD809EEF0A7}" sibTransId="{07B2521F-C77C-4D35-B2E4-50B256FD66E3}"/>
    <dgm:cxn modelId="{F50DCFB3-74DB-4298-BA64-A8B6D9803CF9}" srcId="{2C94F81A-2F98-4708-9AA3-7846F30CFE48}" destId="{26A5673B-A2DB-4024-8BE8-41B76794A837}" srcOrd="1" destOrd="0" parTransId="{D43EC086-1666-4024-A490-B712ED8DB9EF}" sibTransId="{E9A3A5E1-5643-4DBF-B124-B28FAFEB934C}"/>
    <dgm:cxn modelId="{11C878C5-34C4-437B-84FE-D4C031650500}" type="presOf" srcId="{26A5673B-A2DB-4024-8BE8-41B76794A837}" destId="{BF1C0A9E-99A1-48FC-93B0-9E1A7D0160FC}" srcOrd="0" destOrd="0" presId="urn:microsoft.com/office/officeart/2005/8/layout/hierarchy1"/>
    <dgm:cxn modelId="{767D47B0-AC6A-4A8E-9C96-9B6EF2EFBE86}" type="presParOf" srcId="{2443F9F8-77DF-4958-BF70-C807AFF08D15}" destId="{708A35FF-E05B-411B-BB55-697567A2D202}" srcOrd="0" destOrd="0" presId="urn:microsoft.com/office/officeart/2005/8/layout/hierarchy1"/>
    <dgm:cxn modelId="{7D46D43F-4807-4F08-A092-125AA8AC226D}" type="presParOf" srcId="{708A35FF-E05B-411B-BB55-697567A2D202}" destId="{C4E8DE17-360C-4BCD-B3BC-6390D5BBD5F2}" srcOrd="0" destOrd="0" presId="urn:microsoft.com/office/officeart/2005/8/layout/hierarchy1"/>
    <dgm:cxn modelId="{25D0909F-D93E-454C-A66D-6BFBECDEF214}" type="presParOf" srcId="{C4E8DE17-360C-4BCD-B3BC-6390D5BBD5F2}" destId="{FFB589EC-A4FD-419F-9F28-2B380B990EBA}" srcOrd="0" destOrd="0" presId="urn:microsoft.com/office/officeart/2005/8/layout/hierarchy1"/>
    <dgm:cxn modelId="{6D1518C9-F2D4-47DC-A553-1385B895029B}" type="presParOf" srcId="{C4E8DE17-360C-4BCD-B3BC-6390D5BBD5F2}" destId="{B6CC1BC2-5F65-4129-B6F8-844CF993D4BF}" srcOrd="1" destOrd="0" presId="urn:microsoft.com/office/officeart/2005/8/layout/hierarchy1"/>
    <dgm:cxn modelId="{F4879612-0F7A-4F2B-B4B9-EA4DCCB119FA}" type="presParOf" srcId="{708A35FF-E05B-411B-BB55-697567A2D202}" destId="{DCB2BA70-9BAF-413C-8C6E-52C90E549EEB}" srcOrd="1" destOrd="0" presId="urn:microsoft.com/office/officeart/2005/8/layout/hierarchy1"/>
    <dgm:cxn modelId="{0FAC3640-A57B-4DB6-8022-98F4EAB025D4}" type="presParOf" srcId="{2443F9F8-77DF-4958-BF70-C807AFF08D15}" destId="{072E8F30-1B21-40B6-AE71-E036CCA2D843}" srcOrd="1" destOrd="0" presId="urn:microsoft.com/office/officeart/2005/8/layout/hierarchy1"/>
    <dgm:cxn modelId="{02D7E2C9-7C3A-4C44-849B-63B6C374BB1B}" type="presParOf" srcId="{072E8F30-1B21-40B6-AE71-E036CCA2D843}" destId="{1AB29090-AE9A-4071-8712-53DDF81A2BDA}" srcOrd="0" destOrd="0" presId="urn:microsoft.com/office/officeart/2005/8/layout/hierarchy1"/>
    <dgm:cxn modelId="{DB9EE098-5663-49C6-A5EF-370C3F4A7FA1}" type="presParOf" srcId="{1AB29090-AE9A-4071-8712-53DDF81A2BDA}" destId="{7C058245-8CCC-499C-995B-6ECB498AAB7C}" srcOrd="0" destOrd="0" presId="urn:microsoft.com/office/officeart/2005/8/layout/hierarchy1"/>
    <dgm:cxn modelId="{03EA2804-B7FD-465C-91CC-9758D806DDBB}" type="presParOf" srcId="{1AB29090-AE9A-4071-8712-53DDF81A2BDA}" destId="{BF1C0A9E-99A1-48FC-93B0-9E1A7D0160FC}" srcOrd="1" destOrd="0" presId="urn:microsoft.com/office/officeart/2005/8/layout/hierarchy1"/>
    <dgm:cxn modelId="{D48B2583-ACC0-4F40-94AE-FC6537F6D42D}" type="presParOf" srcId="{072E8F30-1B21-40B6-AE71-E036CCA2D843}" destId="{B611A32A-3E70-4A15-B971-68F59704B412}" srcOrd="1" destOrd="0" presId="urn:microsoft.com/office/officeart/2005/8/layout/hierarchy1"/>
    <dgm:cxn modelId="{7FA4CB09-0334-4EA4-9209-ABA5638115E9}" type="presParOf" srcId="{2443F9F8-77DF-4958-BF70-C807AFF08D15}" destId="{F750725C-8893-4486-A3B0-C8AF0FF5F394}" srcOrd="2" destOrd="0" presId="urn:microsoft.com/office/officeart/2005/8/layout/hierarchy1"/>
    <dgm:cxn modelId="{050BBBCC-CE80-4723-A3FC-7DF5883C3DFE}" type="presParOf" srcId="{F750725C-8893-4486-A3B0-C8AF0FF5F394}" destId="{ADF0912B-9435-488D-8C0C-5F9DA1BD6949}" srcOrd="0" destOrd="0" presId="urn:microsoft.com/office/officeart/2005/8/layout/hierarchy1"/>
    <dgm:cxn modelId="{6C316FD2-9675-4EB0-97EA-89C518C9421C}" type="presParOf" srcId="{ADF0912B-9435-488D-8C0C-5F9DA1BD6949}" destId="{79210214-85D2-41E3-873D-579C3BF340E9}" srcOrd="0" destOrd="0" presId="urn:microsoft.com/office/officeart/2005/8/layout/hierarchy1"/>
    <dgm:cxn modelId="{A1007F2E-591A-4F2F-A58A-C222D9740B82}" type="presParOf" srcId="{ADF0912B-9435-488D-8C0C-5F9DA1BD6949}" destId="{02CC44DA-2DB4-465C-9674-3D45947F01A4}" srcOrd="1" destOrd="0" presId="urn:microsoft.com/office/officeart/2005/8/layout/hierarchy1"/>
    <dgm:cxn modelId="{0A0A04F1-F577-4C9A-B315-ECDA2E2EAF19}" type="presParOf" srcId="{F750725C-8893-4486-A3B0-C8AF0FF5F394}" destId="{D7923F15-9C65-45EA-9C85-80A8E0B111CB}" srcOrd="1" destOrd="0" presId="urn:microsoft.com/office/officeart/2005/8/layout/hierarchy1"/>
    <dgm:cxn modelId="{02211D89-5300-4D0C-92EC-1A0BA08E6ACE}" type="presParOf" srcId="{2443F9F8-77DF-4958-BF70-C807AFF08D15}" destId="{F1F28B89-D1BD-484D-99A8-6A1681D49B7A}" srcOrd="3" destOrd="0" presId="urn:microsoft.com/office/officeart/2005/8/layout/hierarchy1"/>
    <dgm:cxn modelId="{B0B79C43-368D-4C63-B55C-91EEC21FE75C}" type="presParOf" srcId="{F1F28B89-D1BD-484D-99A8-6A1681D49B7A}" destId="{ED530EBC-54B9-4911-9EE7-9D30076AD84C}" srcOrd="0" destOrd="0" presId="urn:microsoft.com/office/officeart/2005/8/layout/hierarchy1"/>
    <dgm:cxn modelId="{23D06A93-4B12-4870-BCFB-B358DF23C0E7}" type="presParOf" srcId="{ED530EBC-54B9-4911-9EE7-9D30076AD84C}" destId="{F5944DA1-9F14-4D19-8743-475DE9F8EF36}" srcOrd="0" destOrd="0" presId="urn:microsoft.com/office/officeart/2005/8/layout/hierarchy1"/>
    <dgm:cxn modelId="{26620739-4DC6-4A73-88DB-4E5ABCC2A5F5}" type="presParOf" srcId="{ED530EBC-54B9-4911-9EE7-9D30076AD84C}" destId="{1A55CDAC-3A7D-42FA-9529-341E0A3299BA}" srcOrd="1" destOrd="0" presId="urn:microsoft.com/office/officeart/2005/8/layout/hierarchy1"/>
    <dgm:cxn modelId="{F0649109-0EEE-437B-9807-D4C254203447}" type="presParOf" srcId="{F1F28B89-D1BD-484D-99A8-6A1681D49B7A}" destId="{36A041F5-1348-457E-86BE-B2ACFA963A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4F81A-2F98-4708-9AA3-7846F30CFE4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912432-4642-44EC-B5B9-491A9E206B9D}">
      <dgm:prSet/>
      <dgm:spPr/>
      <dgm:t>
        <a:bodyPr/>
        <a:lstStyle/>
        <a:p>
          <a:r>
            <a:rPr lang="en-GB" dirty="0"/>
            <a:t>Change has been gradual</a:t>
          </a:r>
          <a:endParaRPr lang="en-US" dirty="0"/>
        </a:p>
      </dgm:t>
    </dgm:pt>
    <dgm:pt modelId="{20868DBA-E545-46E7-AA54-EF7651A07593}" type="parTrans" cxnId="{6C45341B-9A8B-4416-8D9F-67B6D5E0B9B4}">
      <dgm:prSet/>
      <dgm:spPr/>
      <dgm:t>
        <a:bodyPr/>
        <a:lstStyle/>
        <a:p>
          <a:endParaRPr lang="en-US"/>
        </a:p>
      </dgm:t>
    </dgm:pt>
    <dgm:pt modelId="{0ED7DE1F-BF4B-4101-AEBF-DDF358D614EB}" type="sibTrans" cxnId="{6C45341B-9A8B-4416-8D9F-67B6D5E0B9B4}">
      <dgm:prSet/>
      <dgm:spPr/>
      <dgm:t>
        <a:bodyPr/>
        <a:lstStyle/>
        <a:p>
          <a:endParaRPr lang="en-US"/>
        </a:p>
      </dgm:t>
    </dgm:pt>
    <dgm:pt modelId="{26A5673B-A2DB-4024-8BE8-41B76794A837}">
      <dgm:prSet/>
      <dgm:spPr/>
      <dgm:t>
        <a:bodyPr/>
        <a:lstStyle/>
        <a:p>
          <a:r>
            <a:rPr lang="en-GB" dirty="0"/>
            <a:t>Started with appraisal, evolved over time</a:t>
          </a:r>
          <a:endParaRPr lang="en-US" dirty="0"/>
        </a:p>
      </dgm:t>
    </dgm:pt>
    <dgm:pt modelId="{D43EC086-1666-4024-A490-B712ED8DB9EF}" type="parTrans" cxnId="{F50DCFB3-74DB-4298-BA64-A8B6D9803CF9}">
      <dgm:prSet/>
      <dgm:spPr/>
      <dgm:t>
        <a:bodyPr/>
        <a:lstStyle/>
        <a:p>
          <a:endParaRPr lang="en-US"/>
        </a:p>
      </dgm:t>
    </dgm:pt>
    <dgm:pt modelId="{E9A3A5E1-5643-4DBF-B124-B28FAFEB934C}" type="sibTrans" cxnId="{F50DCFB3-74DB-4298-BA64-A8B6D9803CF9}">
      <dgm:prSet/>
      <dgm:spPr/>
      <dgm:t>
        <a:bodyPr/>
        <a:lstStyle/>
        <a:p>
          <a:endParaRPr lang="en-US"/>
        </a:p>
      </dgm:t>
    </dgm:pt>
    <dgm:pt modelId="{31FBD21B-C294-4648-8203-CEC31C7EE9B7}">
      <dgm:prSet/>
      <dgm:spPr/>
      <dgm:t>
        <a:bodyPr/>
        <a:lstStyle/>
        <a:p>
          <a:r>
            <a:rPr lang="en-GB" dirty="0"/>
            <a:t>Ongoing refinement has been key</a:t>
          </a:r>
          <a:endParaRPr lang="en-US" dirty="0"/>
        </a:p>
      </dgm:t>
    </dgm:pt>
    <dgm:pt modelId="{598129F7-8315-433A-9975-096CBB36D5C7}" type="parTrans" cxnId="{CD9AC20D-3B58-4014-A7A8-7363F69A1AD7}">
      <dgm:prSet/>
      <dgm:spPr/>
      <dgm:t>
        <a:bodyPr/>
        <a:lstStyle/>
        <a:p>
          <a:endParaRPr lang="en-US"/>
        </a:p>
      </dgm:t>
    </dgm:pt>
    <dgm:pt modelId="{B297BC48-A907-47A6-9447-E9900435457C}" type="sibTrans" cxnId="{CD9AC20D-3B58-4014-A7A8-7363F69A1AD7}">
      <dgm:prSet/>
      <dgm:spPr/>
      <dgm:t>
        <a:bodyPr/>
        <a:lstStyle/>
        <a:p>
          <a:endParaRPr lang="en-US"/>
        </a:p>
      </dgm:t>
    </dgm:pt>
    <dgm:pt modelId="{C7C4A790-B44B-4803-9139-CD5012382267}">
      <dgm:prSet/>
      <dgm:spPr/>
      <dgm:t>
        <a:bodyPr/>
        <a:lstStyle/>
        <a:p>
          <a:r>
            <a:rPr lang="en-GB" dirty="0"/>
            <a:t>Further development still needed</a:t>
          </a:r>
          <a:endParaRPr lang="en-US" dirty="0"/>
        </a:p>
      </dgm:t>
    </dgm:pt>
    <dgm:pt modelId="{90F06B93-F74D-428A-AAAA-7AD809EEF0A7}" type="parTrans" cxnId="{FCCD3E97-1596-4380-BD36-0178F9D2F328}">
      <dgm:prSet/>
      <dgm:spPr/>
      <dgm:t>
        <a:bodyPr/>
        <a:lstStyle/>
        <a:p>
          <a:endParaRPr lang="en-US"/>
        </a:p>
      </dgm:t>
    </dgm:pt>
    <dgm:pt modelId="{07B2521F-C77C-4D35-B2E4-50B256FD66E3}" type="sibTrans" cxnId="{FCCD3E97-1596-4380-BD36-0178F9D2F328}">
      <dgm:prSet/>
      <dgm:spPr/>
      <dgm:t>
        <a:bodyPr/>
        <a:lstStyle/>
        <a:p>
          <a:endParaRPr lang="en-US"/>
        </a:p>
      </dgm:t>
    </dgm:pt>
    <dgm:pt modelId="{2443F9F8-77DF-4958-BF70-C807AFF08D15}" type="pres">
      <dgm:prSet presAssocID="{2C94F81A-2F98-4708-9AA3-7846F30CFE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8A35FF-E05B-411B-BB55-697567A2D202}" type="pres">
      <dgm:prSet presAssocID="{04912432-4642-44EC-B5B9-491A9E206B9D}" presName="hierRoot1" presStyleCnt="0"/>
      <dgm:spPr/>
    </dgm:pt>
    <dgm:pt modelId="{C4E8DE17-360C-4BCD-B3BC-6390D5BBD5F2}" type="pres">
      <dgm:prSet presAssocID="{04912432-4642-44EC-B5B9-491A9E206B9D}" presName="composite" presStyleCnt="0"/>
      <dgm:spPr/>
    </dgm:pt>
    <dgm:pt modelId="{FFB589EC-A4FD-419F-9F28-2B380B990EBA}" type="pres">
      <dgm:prSet presAssocID="{04912432-4642-44EC-B5B9-491A9E206B9D}" presName="background" presStyleLbl="node0" presStyleIdx="0" presStyleCnt="4"/>
      <dgm:spPr/>
    </dgm:pt>
    <dgm:pt modelId="{B6CC1BC2-5F65-4129-B6F8-844CF993D4BF}" type="pres">
      <dgm:prSet presAssocID="{04912432-4642-44EC-B5B9-491A9E206B9D}" presName="text" presStyleLbl="fgAcc0" presStyleIdx="0" presStyleCnt="4">
        <dgm:presLayoutVars>
          <dgm:chPref val="3"/>
        </dgm:presLayoutVars>
      </dgm:prSet>
      <dgm:spPr/>
    </dgm:pt>
    <dgm:pt modelId="{DCB2BA70-9BAF-413C-8C6E-52C90E549EEB}" type="pres">
      <dgm:prSet presAssocID="{04912432-4642-44EC-B5B9-491A9E206B9D}" presName="hierChild2" presStyleCnt="0"/>
      <dgm:spPr/>
    </dgm:pt>
    <dgm:pt modelId="{072E8F30-1B21-40B6-AE71-E036CCA2D843}" type="pres">
      <dgm:prSet presAssocID="{26A5673B-A2DB-4024-8BE8-41B76794A837}" presName="hierRoot1" presStyleCnt="0"/>
      <dgm:spPr/>
    </dgm:pt>
    <dgm:pt modelId="{1AB29090-AE9A-4071-8712-53DDF81A2BDA}" type="pres">
      <dgm:prSet presAssocID="{26A5673B-A2DB-4024-8BE8-41B76794A837}" presName="composite" presStyleCnt="0"/>
      <dgm:spPr/>
    </dgm:pt>
    <dgm:pt modelId="{7C058245-8CCC-499C-995B-6ECB498AAB7C}" type="pres">
      <dgm:prSet presAssocID="{26A5673B-A2DB-4024-8BE8-41B76794A837}" presName="background" presStyleLbl="node0" presStyleIdx="1" presStyleCnt="4"/>
      <dgm:spPr/>
    </dgm:pt>
    <dgm:pt modelId="{BF1C0A9E-99A1-48FC-93B0-9E1A7D0160FC}" type="pres">
      <dgm:prSet presAssocID="{26A5673B-A2DB-4024-8BE8-41B76794A837}" presName="text" presStyleLbl="fgAcc0" presStyleIdx="1" presStyleCnt="4">
        <dgm:presLayoutVars>
          <dgm:chPref val="3"/>
        </dgm:presLayoutVars>
      </dgm:prSet>
      <dgm:spPr/>
    </dgm:pt>
    <dgm:pt modelId="{B611A32A-3E70-4A15-B971-68F59704B412}" type="pres">
      <dgm:prSet presAssocID="{26A5673B-A2DB-4024-8BE8-41B76794A837}" presName="hierChild2" presStyleCnt="0"/>
      <dgm:spPr/>
    </dgm:pt>
    <dgm:pt modelId="{F750725C-8893-4486-A3B0-C8AF0FF5F394}" type="pres">
      <dgm:prSet presAssocID="{31FBD21B-C294-4648-8203-CEC31C7EE9B7}" presName="hierRoot1" presStyleCnt="0"/>
      <dgm:spPr/>
    </dgm:pt>
    <dgm:pt modelId="{ADF0912B-9435-488D-8C0C-5F9DA1BD6949}" type="pres">
      <dgm:prSet presAssocID="{31FBD21B-C294-4648-8203-CEC31C7EE9B7}" presName="composite" presStyleCnt="0"/>
      <dgm:spPr/>
    </dgm:pt>
    <dgm:pt modelId="{79210214-85D2-41E3-873D-579C3BF340E9}" type="pres">
      <dgm:prSet presAssocID="{31FBD21B-C294-4648-8203-CEC31C7EE9B7}" presName="background" presStyleLbl="node0" presStyleIdx="2" presStyleCnt="4"/>
      <dgm:spPr/>
    </dgm:pt>
    <dgm:pt modelId="{02CC44DA-2DB4-465C-9674-3D45947F01A4}" type="pres">
      <dgm:prSet presAssocID="{31FBD21B-C294-4648-8203-CEC31C7EE9B7}" presName="text" presStyleLbl="fgAcc0" presStyleIdx="2" presStyleCnt="4">
        <dgm:presLayoutVars>
          <dgm:chPref val="3"/>
        </dgm:presLayoutVars>
      </dgm:prSet>
      <dgm:spPr/>
    </dgm:pt>
    <dgm:pt modelId="{D7923F15-9C65-45EA-9C85-80A8E0B111CB}" type="pres">
      <dgm:prSet presAssocID="{31FBD21B-C294-4648-8203-CEC31C7EE9B7}" presName="hierChild2" presStyleCnt="0"/>
      <dgm:spPr/>
    </dgm:pt>
    <dgm:pt modelId="{F1F28B89-D1BD-484D-99A8-6A1681D49B7A}" type="pres">
      <dgm:prSet presAssocID="{C7C4A790-B44B-4803-9139-CD5012382267}" presName="hierRoot1" presStyleCnt="0"/>
      <dgm:spPr/>
    </dgm:pt>
    <dgm:pt modelId="{ED530EBC-54B9-4911-9EE7-9D30076AD84C}" type="pres">
      <dgm:prSet presAssocID="{C7C4A790-B44B-4803-9139-CD5012382267}" presName="composite" presStyleCnt="0"/>
      <dgm:spPr/>
    </dgm:pt>
    <dgm:pt modelId="{F5944DA1-9F14-4D19-8743-475DE9F8EF36}" type="pres">
      <dgm:prSet presAssocID="{C7C4A790-B44B-4803-9139-CD5012382267}" presName="background" presStyleLbl="node0" presStyleIdx="3" presStyleCnt="4"/>
      <dgm:spPr/>
    </dgm:pt>
    <dgm:pt modelId="{1A55CDAC-3A7D-42FA-9529-341E0A3299BA}" type="pres">
      <dgm:prSet presAssocID="{C7C4A790-B44B-4803-9139-CD5012382267}" presName="text" presStyleLbl="fgAcc0" presStyleIdx="3" presStyleCnt="4">
        <dgm:presLayoutVars>
          <dgm:chPref val="3"/>
        </dgm:presLayoutVars>
      </dgm:prSet>
      <dgm:spPr/>
    </dgm:pt>
    <dgm:pt modelId="{36A041F5-1348-457E-86BE-B2ACFA963A75}" type="pres">
      <dgm:prSet presAssocID="{C7C4A790-B44B-4803-9139-CD5012382267}" presName="hierChild2" presStyleCnt="0"/>
      <dgm:spPr/>
    </dgm:pt>
  </dgm:ptLst>
  <dgm:cxnLst>
    <dgm:cxn modelId="{CD9AC20D-3B58-4014-A7A8-7363F69A1AD7}" srcId="{2C94F81A-2F98-4708-9AA3-7846F30CFE48}" destId="{31FBD21B-C294-4648-8203-CEC31C7EE9B7}" srcOrd="2" destOrd="0" parTransId="{598129F7-8315-433A-9975-096CBB36D5C7}" sibTransId="{B297BC48-A907-47A6-9447-E9900435457C}"/>
    <dgm:cxn modelId="{6C45341B-9A8B-4416-8D9F-67B6D5E0B9B4}" srcId="{2C94F81A-2F98-4708-9AA3-7846F30CFE48}" destId="{04912432-4642-44EC-B5B9-491A9E206B9D}" srcOrd="0" destOrd="0" parTransId="{20868DBA-E545-46E7-AA54-EF7651A07593}" sibTransId="{0ED7DE1F-BF4B-4101-AEBF-DDF358D614EB}"/>
    <dgm:cxn modelId="{43217232-2B6A-4CF0-958B-6F64B97F5D48}" type="presOf" srcId="{2C94F81A-2F98-4708-9AA3-7846F30CFE48}" destId="{2443F9F8-77DF-4958-BF70-C807AFF08D15}" srcOrd="0" destOrd="0" presId="urn:microsoft.com/office/officeart/2005/8/layout/hierarchy1"/>
    <dgm:cxn modelId="{AD026F40-C3CB-43E2-B197-61D90AE48C4F}" type="presOf" srcId="{04912432-4642-44EC-B5B9-491A9E206B9D}" destId="{B6CC1BC2-5F65-4129-B6F8-844CF993D4BF}" srcOrd="0" destOrd="0" presId="urn:microsoft.com/office/officeart/2005/8/layout/hierarchy1"/>
    <dgm:cxn modelId="{D7C2F254-306E-43DF-B6DB-2FFF331C2AF8}" type="presOf" srcId="{31FBD21B-C294-4648-8203-CEC31C7EE9B7}" destId="{02CC44DA-2DB4-465C-9674-3D45947F01A4}" srcOrd="0" destOrd="0" presId="urn:microsoft.com/office/officeart/2005/8/layout/hierarchy1"/>
    <dgm:cxn modelId="{63214377-E546-4311-8B62-80AD1BD8E8FA}" type="presOf" srcId="{C7C4A790-B44B-4803-9139-CD5012382267}" destId="{1A55CDAC-3A7D-42FA-9529-341E0A3299BA}" srcOrd="0" destOrd="0" presId="urn:microsoft.com/office/officeart/2005/8/layout/hierarchy1"/>
    <dgm:cxn modelId="{FCCD3E97-1596-4380-BD36-0178F9D2F328}" srcId="{2C94F81A-2F98-4708-9AA3-7846F30CFE48}" destId="{C7C4A790-B44B-4803-9139-CD5012382267}" srcOrd="3" destOrd="0" parTransId="{90F06B93-F74D-428A-AAAA-7AD809EEF0A7}" sibTransId="{07B2521F-C77C-4D35-B2E4-50B256FD66E3}"/>
    <dgm:cxn modelId="{F50DCFB3-74DB-4298-BA64-A8B6D9803CF9}" srcId="{2C94F81A-2F98-4708-9AA3-7846F30CFE48}" destId="{26A5673B-A2DB-4024-8BE8-41B76794A837}" srcOrd="1" destOrd="0" parTransId="{D43EC086-1666-4024-A490-B712ED8DB9EF}" sibTransId="{E9A3A5E1-5643-4DBF-B124-B28FAFEB934C}"/>
    <dgm:cxn modelId="{11C878C5-34C4-437B-84FE-D4C031650500}" type="presOf" srcId="{26A5673B-A2DB-4024-8BE8-41B76794A837}" destId="{BF1C0A9E-99A1-48FC-93B0-9E1A7D0160FC}" srcOrd="0" destOrd="0" presId="urn:microsoft.com/office/officeart/2005/8/layout/hierarchy1"/>
    <dgm:cxn modelId="{767D47B0-AC6A-4A8E-9C96-9B6EF2EFBE86}" type="presParOf" srcId="{2443F9F8-77DF-4958-BF70-C807AFF08D15}" destId="{708A35FF-E05B-411B-BB55-697567A2D202}" srcOrd="0" destOrd="0" presId="urn:microsoft.com/office/officeart/2005/8/layout/hierarchy1"/>
    <dgm:cxn modelId="{7D46D43F-4807-4F08-A092-125AA8AC226D}" type="presParOf" srcId="{708A35FF-E05B-411B-BB55-697567A2D202}" destId="{C4E8DE17-360C-4BCD-B3BC-6390D5BBD5F2}" srcOrd="0" destOrd="0" presId="urn:microsoft.com/office/officeart/2005/8/layout/hierarchy1"/>
    <dgm:cxn modelId="{25D0909F-D93E-454C-A66D-6BFBECDEF214}" type="presParOf" srcId="{C4E8DE17-360C-4BCD-B3BC-6390D5BBD5F2}" destId="{FFB589EC-A4FD-419F-9F28-2B380B990EBA}" srcOrd="0" destOrd="0" presId="urn:microsoft.com/office/officeart/2005/8/layout/hierarchy1"/>
    <dgm:cxn modelId="{6D1518C9-F2D4-47DC-A553-1385B895029B}" type="presParOf" srcId="{C4E8DE17-360C-4BCD-B3BC-6390D5BBD5F2}" destId="{B6CC1BC2-5F65-4129-B6F8-844CF993D4BF}" srcOrd="1" destOrd="0" presId="urn:microsoft.com/office/officeart/2005/8/layout/hierarchy1"/>
    <dgm:cxn modelId="{F4879612-0F7A-4F2B-B4B9-EA4DCCB119FA}" type="presParOf" srcId="{708A35FF-E05B-411B-BB55-697567A2D202}" destId="{DCB2BA70-9BAF-413C-8C6E-52C90E549EEB}" srcOrd="1" destOrd="0" presId="urn:microsoft.com/office/officeart/2005/8/layout/hierarchy1"/>
    <dgm:cxn modelId="{0FAC3640-A57B-4DB6-8022-98F4EAB025D4}" type="presParOf" srcId="{2443F9F8-77DF-4958-BF70-C807AFF08D15}" destId="{072E8F30-1B21-40B6-AE71-E036CCA2D843}" srcOrd="1" destOrd="0" presId="urn:microsoft.com/office/officeart/2005/8/layout/hierarchy1"/>
    <dgm:cxn modelId="{02D7E2C9-7C3A-4C44-849B-63B6C374BB1B}" type="presParOf" srcId="{072E8F30-1B21-40B6-AE71-E036CCA2D843}" destId="{1AB29090-AE9A-4071-8712-53DDF81A2BDA}" srcOrd="0" destOrd="0" presId="urn:microsoft.com/office/officeart/2005/8/layout/hierarchy1"/>
    <dgm:cxn modelId="{DB9EE098-5663-49C6-A5EF-370C3F4A7FA1}" type="presParOf" srcId="{1AB29090-AE9A-4071-8712-53DDF81A2BDA}" destId="{7C058245-8CCC-499C-995B-6ECB498AAB7C}" srcOrd="0" destOrd="0" presId="urn:microsoft.com/office/officeart/2005/8/layout/hierarchy1"/>
    <dgm:cxn modelId="{03EA2804-B7FD-465C-91CC-9758D806DDBB}" type="presParOf" srcId="{1AB29090-AE9A-4071-8712-53DDF81A2BDA}" destId="{BF1C0A9E-99A1-48FC-93B0-9E1A7D0160FC}" srcOrd="1" destOrd="0" presId="urn:microsoft.com/office/officeart/2005/8/layout/hierarchy1"/>
    <dgm:cxn modelId="{D48B2583-ACC0-4F40-94AE-FC6537F6D42D}" type="presParOf" srcId="{072E8F30-1B21-40B6-AE71-E036CCA2D843}" destId="{B611A32A-3E70-4A15-B971-68F59704B412}" srcOrd="1" destOrd="0" presId="urn:microsoft.com/office/officeart/2005/8/layout/hierarchy1"/>
    <dgm:cxn modelId="{7FA4CB09-0334-4EA4-9209-ABA5638115E9}" type="presParOf" srcId="{2443F9F8-77DF-4958-BF70-C807AFF08D15}" destId="{F750725C-8893-4486-A3B0-C8AF0FF5F394}" srcOrd="2" destOrd="0" presId="urn:microsoft.com/office/officeart/2005/8/layout/hierarchy1"/>
    <dgm:cxn modelId="{050BBBCC-CE80-4723-A3FC-7DF5883C3DFE}" type="presParOf" srcId="{F750725C-8893-4486-A3B0-C8AF0FF5F394}" destId="{ADF0912B-9435-488D-8C0C-5F9DA1BD6949}" srcOrd="0" destOrd="0" presId="urn:microsoft.com/office/officeart/2005/8/layout/hierarchy1"/>
    <dgm:cxn modelId="{6C316FD2-9675-4EB0-97EA-89C518C9421C}" type="presParOf" srcId="{ADF0912B-9435-488D-8C0C-5F9DA1BD6949}" destId="{79210214-85D2-41E3-873D-579C3BF340E9}" srcOrd="0" destOrd="0" presId="urn:microsoft.com/office/officeart/2005/8/layout/hierarchy1"/>
    <dgm:cxn modelId="{A1007F2E-591A-4F2F-A58A-C222D9740B82}" type="presParOf" srcId="{ADF0912B-9435-488D-8C0C-5F9DA1BD6949}" destId="{02CC44DA-2DB4-465C-9674-3D45947F01A4}" srcOrd="1" destOrd="0" presId="urn:microsoft.com/office/officeart/2005/8/layout/hierarchy1"/>
    <dgm:cxn modelId="{0A0A04F1-F577-4C9A-B315-ECDA2E2EAF19}" type="presParOf" srcId="{F750725C-8893-4486-A3B0-C8AF0FF5F394}" destId="{D7923F15-9C65-45EA-9C85-80A8E0B111CB}" srcOrd="1" destOrd="0" presId="urn:microsoft.com/office/officeart/2005/8/layout/hierarchy1"/>
    <dgm:cxn modelId="{02211D89-5300-4D0C-92EC-1A0BA08E6ACE}" type="presParOf" srcId="{2443F9F8-77DF-4958-BF70-C807AFF08D15}" destId="{F1F28B89-D1BD-484D-99A8-6A1681D49B7A}" srcOrd="3" destOrd="0" presId="urn:microsoft.com/office/officeart/2005/8/layout/hierarchy1"/>
    <dgm:cxn modelId="{B0B79C43-368D-4C63-B55C-91EEC21FE75C}" type="presParOf" srcId="{F1F28B89-D1BD-484D-99A8-6A1681D49B7A}" destId="{ED530EBC-54B9-4911-9EE7-9D30076AD84C}" srcOrd="0" destOrd="0" presId="urn:microsoft.com/office/officeart/2005/8/layout/hierarchy1"/>
    <dgm:cxn modelId="{23D06A93-4B12-4870-BCFB-B358DF23C0E7}" type="presParOf" srcId="{ED530EBC-54B9-4911-9EE7-9D30076AD84C}" destId="{F5944DA1-9F14-4D19-8743-475DE9F8EF36}" srcOrd="0" destOrd="0" presId="urn:microsoft.com/office/officeart/2005/8/layout/hierarchy1"/>
    <dgm:cxn modelId="{26620739-4DC6-4A73-88DB-4E5ABCC2A5F5}" type="presParOf" srcId="{ED530EBC-54B9-4911-9EE7-9D30076AD84C}" destId="{1A55CDAC-3A7D-42FA-9529-341E0A3299BA}" srcOrd="1" destOrd="0" presId="urn:microsoft.com/office/officeart/2005/8/layout/hierarchy1"/>
    <dgm:cxn modelId="{F0649109-0EEE-437B-9807-D4C254203447}" type="presParOf" srcId="{F1F28B89-D1BD-484D-99A8-6A1681D49B7A}" destId="{36A041F5-1348-457E-86BE-B2ACFA963A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4D0D00-416F-4D05-8694-C3E334C8F0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5C0744-7FCE-4833-939F-9B02A69540D9}">
      <dgm:prSet/>
      <dgm:spPr/>
      <dgm:t>
        <a:bodyPr/>
        <a:lstStyle/>
        <a:p>
          <a:r>
            <a:rPr lang="en-US"/>
            <a:t>Connecting strategy, classroom practice, and professional development</a:t>
          </a:r>
        </a:p>
      </dgm:t>
    </dgm:pt>
    <dgm:pt modelId="{A30E70CC-C61E-43FC-9775-9F66F8687C61}" type="parTrans" cxnId="{1A53B7D5-CFA1-4864-AB3B-ED4812E9DBAE}">
      <dgm:prSet/>
      <dgm:spPr/>
      <dgm:t>
        <a:bodyPr/>
        <a:lstStyle/>
        <a:p>
          <a:endParaRPr lang="en-US"/>
        </a:p>
      </dgm:t>
    </dgm:pt>
    <dgm:pt modelId="{C8985255-3601-46B6-A8A7-F8799A05C127}" type="sibTrans" cxnId="{1A53B7D5-CFA1-4864-AB3B-ED4812E9DBAE}">
      <dgm:prSet/>
      <dgm:spPr/>
      <dgm:t>
        <a:bodyPr/>
        <a:lstStyle/>
        <a:p>
          <a:endParaRPr lang="en-US"/>
        </a:p>
      </dgm:t>
    </dgm:pt>
    <dgm:pt modelId="{0641403D-6E71-4E37-9B2B-C1DF1E01BBAC}">
      <dgm:prSet/>
      <dgm:spPr/>
      <dgm:t>
        <a:bodyPr/>
        <a:lstStyle/>
        <a:p>
          <a:r>
            <a:rPr lang="en-US"/>
            <a:t>is key to improving teaching quality</a:t>
          </a:r>
        </a:p>
      </dgm:t>
    </dgm:pt>
    <dgm:pt modelId="{9FEC4C36-C545-4CCB-B7BE-6E7E54B065A5}" type="parTrans" cxnId="{0C25A5D3-B254-4FC5-9FCE-D2B990C4582C}">
      <dgm:prSet/>
      <dgm:spPr/>
      <dgm:t>
        <a:bodyPr/>
        <a:lstStyle/>
        <a:p>
          <a:endParaRPr lang="en-US"/>
        </a:p>
      </dgm:t>
    </dgm:pt>
    <dgm:pt modelId="{6A22D050-29E6-482D-A9E7-CF68861C508C}" type="sibTrans" cxnId="{0C25A5D3-B254-4FC5-9FCE-D2B990C4582C}">
      <dgm:prSet/>
      <dgm:spPr/>
      <dgm:t>
        <a:bodyPr/>
        <a:lstStyle/>
        <a:p>
          <a:endParaRPr lang="en-US"/>
        </a:p>
      </dgm:t>
    </dgm:pt>
    <dgm:pt modelId="{038EC60C-77AB-4871-90B8-95782001CBD5}" type="pres">
      <dgm:prSet presAssocID="{C04D0D00-416F-4D05-8694-C3E334C8F0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73728B-E93D-4BAA-8EF6-8B277F677F59}" type="pres">
      <dgm:prSet presAssocID="{3B5C0744-7FCE-4833-939F-9B02A69540D9}" presName="hierRoot1" presStyleCnt="0"/>
      <dgm:spPr/>
    </dgm:pt>
    <dgm:pt modelId="{4CBC5131-7444-4965-B91C-6BC9F127001E}" type="pres">
      <dgm:prSet presAssocID="{3B5C0744-7FCE-4833-939F-9B02A69540D9}" presName="composite" presStyleCnt="0"/>
      <dgm:spPr/>
    </dgm:pt>
    <dgm:pt modelId="{EE01E746-0FC8-4326-B7BA-938B39D78C46}" type="pres">
      <dgm:prSet presAssocID="{3B5C0744-7FCE-4833-939F-9B02A69540D9}" presName="background" presStyleLbl="node0" presStyleIdx="0" presStyleCnt="2"/>
      <dgm:spPr/>
    </dgm:pt>
    <dgm:pt modelId="{8E1C14B1-47F7-4B4C-B74E-9D0D61CC1D38}" type="pres">
      <dgm:prSet presAssocID="{3B5C0744-7FCE-4833-939F-9B02A69540D9}" presName="text" presStyleLbl="fgAcc0" presStyleIdx="0" presStyleCnt="2">
        <dgm:presLayoutVars>
          <dgm:chPref val="3"/>
        </dgm:presLayoutVars>
      </dgm:prSet>
      <dgm:spPr/>
    </dgm:pt>
    <dgm:pt modelId="{8F1A914B-3E06-412B-B96C-AC48AA326F40}" type="pres">
      <dgm:prSet presAssocID="{3B5C0744-7FCE-4833-939F-9B02A69540D9}" presName="hierChild2" presStyleCnt="0"/>
      <dgm:spPr/>
    </dgm:pt>
    <dgm:pt modelId="{1C1171C1-6B57-4A14-B2C7-67C3DA00AD99}" type="pres">
      <dgm:prSet presAssocID="{0641403D-6E71-4E37-9B2B-C1DF1E01BBAC}" presName="hierRoot1" presStyleCnt="0"/>
      <dgm:spPr/>
    </dgm:pt>
    <dgm:pt modelId="{5FCAD501-8C4D-4473-8E0F-CB2006A282B9}" type="pres">
      <dgm:prSet presAssocID="{0641403D-6E71-4E37-9B2B-C1DF1E01BBAC}" presName="composite" presStyleCnt="0"/>
      <dgm:spPr/>
    </dgm:pt>
    <dgm:pt modelId="{AA5A3DDF-CC32-4755-AFF3-958FE1159EAB}" type="pres">
      <dgm:prSet presAssocID="{0641403D-6E71-4E37-9B2B-C1DF1E01BBAC}" presName="background" presStyleLbl="node0" presStyleIdx="1" presStyleCnt="2"/>
      <dgm:spPr/>
    </dgm:pt>
    <dgm:pt modelId="{93D1DCB6-06E2-48FF-A7BD-F36F993DFC3B}" type="pres">
      <dgm:prSet presAssocID="{0641403D-6E71-4E37-9B2B-C1DF1E01BBAC}" presName="text" presStyleLbl="fgAcc0" presStyleIdx="1" presStyleCnt="2">
        <dgm:presLayoutVars>
          <dgm:chPref val="3"/>
        </dgm:presLayoutVars>
      </dgm:prSet>
      <dgm:spPr/>
    </dgm:pt>
    <dgm:pt modelId="{696E3352-16F4-4B57-99B8-C513D0382A48}" type="pres">
      <dgm:prSet presAssocID="{0641403D-6E71-4E37-9B2B-C1DF1E01BBAC}" presName="hierChild2" presStyleCnt="0"/>
      <dgm:spPr/>
    </dgm:pt>
  </dgm:ptLst>
  <dgm:cxnLst>
    <dgm:cxn modelId="{90BDB824-4BA4-4212-935A-411462C2F83C}" type="presOf" srcId="{0641403D-6E71-4E37-9B2B-C1DF1E01BBAC}" destId="{93D1DCB6-06E2-48FF-A7BD-F36F993DFC3B}" srcOrd="0" destOrd="0" presId="urn:microsoft.com/office/officeart/2005/8/layout/hierarchy1"/>
    <dgm:cxn modelId="{C1BE1E4A-A0F8-4838-905D-FB394A7A2B09}" type="presOf" srcId="{3B5C0744-7FCE-4833-939F-9B02A69540D9}" destId="{8E1C14B1-47F7-4B4C-B74E-9D0D61CC1D38}" srcOrd="0" destOrd="0" presId="urn:microsoft.com/office/officeart/2005/8/layout/hierarchy1"/>
    <dgm:cxn modelId="{F06A18C1-8EC0-4E52-8058-C5CDE26B9814}" type="presOf" srcId="{C04D0D00-416F-4D05-8694-C3E334C8F027}" destId="{038EC60C-77AB-4871-90B8-95782001CBD5}" srcOrd="0" destOrd="0" presId="urn:microsoft.com/office/officeart/2005/8/layout/hierarchy1"/>
    <dgm:cxn modelId="{0C25A5D3-B254-4FC5-9FCE-D2B990C4582C}" srcId="{C04D0D00-416F-4D05-8694-C3E334C8F027}" destId="{0641403D-6E71-4E37-9B2B-C1DF1E01BBAC}" srcOrd="1" destOrd="0" parTransId="{9FEC4C36-C545-4CCB-B7BE-6E7E54B065A5}" sibTransId="{6A22D050-29E6-482D-A9E7-CF68861C508C}"/>
    <dgm:cxn modelId="{1A53B7D5-CFA1-4864-AB3B-ED4812E9DBAE}" srcId="{C04D0D00-416F-4D05-8694-C3E334C8F027}" destId="{3B5C0744-7FCE-4833-939F-9B02A69540D9}" srcOrd="0" destOrd="0" parTransId="{A30E70CC-C61E-43FC-9775-9F66F8687C61}" sibTransId="{C8985255-3601-46B6-A8A7-F8799A05C127}"/>
    <dgm:cxn modelId="{4293B3D7-A7B6-47AE-A158-ABF670B76362}" type="presParOf" srcId="{038EC60C-77AB-4871-90B8-95782001CBD5}" destId="{9973728B-E93D-4BAA-8EF6-8B277F677F59}" srcOrd="0" destOrd="0" presId="urn:microsoft.com/office/officeart/2005/8/layout/hierarchy1"/>
    <dgm:cxn modelId="{5810478C-2344-48EE-9E22-A025ED77EB12}" type="presParOf" srcId="{9973728B-E93D-4BAA-8EF6-8B277F677F59}" destId="{4CBC5131-7444-4965-B91C-6BC9F127001E}" srcOrd="0" destOrd="0" presId="urn:microsoft.com/office/officeart/2005/8/layout/hierarchy1"/>
    <dgm:cxn modelId="{5F634F38-72B3-4CE9-A00D-450F77911899}" type="presParOf" srcId="{4CBC5131-7444-4965-B91C-6BC9F127001E}" destId="{EE01E746-0FC8-4326-B7BA-938B39D78C46}" srcOrd="0" destOrd="0" presId="urn:microsoft.com/office/officeart/2005/8/layout/hierarchy1"/>
    <dgm:cxn modelId="{89CDD991-DE3E-4C04-A90C-1E50504A4A0B}" type="presParOf" srcId="{4CBC5131-7444-4965-B91C-6BC9F127001E}" destId="{8E1C14B1-47F7-4B4C-B74E-9D0D61CC1D38}" srcOrd="1" destOrd="0" presId="urn:microsoft.com/office/officeart/2005/8/layout/hierarchy1"/>
    <dgm:cxn modelId="{E9E101D8-3D2C-4F99-A514-3B3C845FEEE4}" type="presParOf" srcId="{9973728B-E93D-4BAA-8EF6-8B277F677F59}" destId="{8F1A914B-3E06-412B-B96C-AC48AA326F40}" srcOrd="1" destOrd="0" presId="urn:microsoft.com/office/officeart/2005/8/layout/hierarchy1"/>
    <dgm:cxn modelId="{44DC57F8-37FE-4582-BE65-DEEF23167899}" type="presParOf" srcId="{038EC60C-77AB-4871-90B8-95782001CBD5}" destId="{1C1171C1-6B57-4A14-B2C7-67C3DA00AD99}" srcOrd="1" destOrd="0" presId="urn:microsoft.com/office/officeart/2005/8/layout/hierarchy1"/>
    <dgm:cxn modelId="{93A13618-7DFD-4AE0-BA90-9DD2717E7A0B}" type="presParOf" srcId="{1C1171C1-6B57-4A14-B2C7-67C3DA00AD99}" destId="{5FCAD501-8C4D-4473-8E0F-CB2006A282B9}" srcOrd="0" destOrd="0" presId="urn:microsoft.com/office/officeart/2005/8/layout/hierarchy1"/>
    <dgm:cxn modelId="{E7D6546A-44D7-4C0E-8D39-31EB8035F117}" type="presParOf" srcId="{5FCAD501-8C4D-4473-8E0F-CB2006A282B9}" destId="{AA5A3DDF-CC32-4755-AFF3-958FE1159EAB}" srcOrd="0" destOrd="0" presId="urn:microsoft.com/office/officeart/2005/8/layout/hierarchy1"/>
    <dgm:cxn modelId="{D6530EED-C58C-4675-B594-7C8FEB36430A}" type="presParOf" srcId="{5FCAD501-8C4D-4473-8E0F-CB2006A282B9}" destId="{93D1DCB6-06E2-48FF-A7BD-F36F993DFC3B}" srcOrd="1" destOrd="0" presId="urn:microsoft.com/office/officeart/2005/8/layout/hierarchy1"/>
    <dgm:cxn modelId="{3A808DDE-946B-4F9F-8217-AED228BBFE09}" type="presParOf" srcId="{1C1171C1-6B57-4A14-B2C7-67C3DA00AD99}" destId="{696E3352-16F4-4B57-99B8-C513D0382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79343-3C77-4CF0-B90C-FECBFC00D91A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F832-3891-492D-A413-7C3B40961DF9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Staff at different starting points</a:t>
          </a:r>
        </a:p>
      </dsp:txBody>
      <dsp:txXfrm>
        <a:off x="298991" y="1277365"/>
        <a:ext cx="2219346" cy="1377989"/>
      </dsp:txXfrm>
    </dsp:sp>
    <dsp:sp modelId="{4C0ED052-07E8-4A70-910F-8A78DCD05BFE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77541-E911-4C93-8070-18A3CB7FC02E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Inconsistent evaluation of teaching quality</a:t>
          </a:r>
        </a:p>
      </dsp:txBody>
      <dsp:txXfrm>
        <a:off x="3116322" y="1277365"/>
        <a:ext cx="2219346" cy="1377989"/>
      </dsp:txXfrm>
    </dsp:sp>
    <dsp:sp modelId="{7B81A607-B46E-4696-897E-4E978CA1C44F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D5E4-1DFC-4EE4-B497-F6E1A013618D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Limited visibility of whole-school progress</a:t>
          </a:r>
        </a:p>
      </dsp:txBody>
      <dsp:txXfrm>
        <a:off x="5933653" y="1277365"/>
        <a:ext cx="2219346" cy="137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958E0-6612-4FB5-B6F8-0F40CEE121E2}">
      <dsp:nvSpPr>
        <dsp:cNvPr id="0" name=""/>
        <dsp:cNvSpPr/>
      </dsp:nvSpPr>
      <dsp:spPr>
        <a:xfrm>
          <a:off x="2401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C50B-6A4B-4714-B469-6B64E19AB1A0}">
      <dsp:nvSpPr>
        <dsp:cNvPr id="0" name=""/>
        <dsp:cNvSpPr/>
      </dsp:nvSpPr>
      <dsp:spPr>
        <a:xfrm>
          <a:off x="192891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Research-informed teaching model</a:t>
          </a:r>
        </a:p>
      </dsp:txBody>
      <dsp:txXfrm>
        <a:off x="224776" y="1422745"/>
        <a:ext cx="1650639" cy="1024880"/>
      </dsp:txXfrm>
    </dsp:sp>
    <dsp:sp modelId="{B16690DE-DB8C-4740-B099-4949BA3853B0}">
      <dsp:nvSpPr>
        <dsp:cNvPr id="0" name=""/>
        <dsp:cNvSpPr/>
      </dsp:nvSpPr>
      <dsp:spPr>
        <a:xfrm>
          <a:off x="209779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190D3-0989-4228-BD12-DD7A70B7FB43}">
      <dsp:nvSpPr>
        <dsp:cNvPr id="0" name=""/>
        <dsp:cNvSpPr/>
      </dsp:nvSpPr>
      <dsp:spPr>
        <a:xfrm>
          <a:off x="228828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Ongoing, responsive training</a:t>
          </a:r>
        </a:p>
      </dsp:txBody>
      <dsp:txXfrm>
        <a:off x="2320165" y="1422745"/>
        <a:ext cx="1650639" cy="1024880"/>
      </dsp:txXfrm>
    </dsp:sp>
    <dsp:sp modelId="{A1657CB8-1A83-483D-9E0B-03B54B380DEC}">
      <dsp:nvSpPr>
        <dsp:cNvPr id="0" name=""/>
        <dsp:cNvSpPr/>
      </dsp:nvSpPr>
      <dsp:spPr>
        <a:xfrm>
          <a:off x="419318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35261-A71A-44E9-87BF-DBFB1BD22CFB}">
      <dsp:nvSpPr>
        <dsp:cNvPr id="0" name=""/>
        <dsp:cNvSpPr/>
      </dsp:nvSpPr>
      <dsp:spPr>
        <a:xfrm>
          <a:off x="438367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Regular classroom monitoring</a:t>
          </a:r>
        </a:p>
      </dsp:txBody>
      <dsp:txXfrm>
        <a:off x="4415555" y="1422745"/>
        <a:ext cx="1650639" cy="1024880"/>
      </dsp:txXfrm>
    </dsp:sp>
    <dsp:sp modelId="{AB39D283-5BAA-4EC9-A82C-7926FD61EE12}">
      <dsp:nvSpPr>
        <dsp:cNvPr id="0" name=""/>
        <dsp:cNvSpPr/>
      </dsp:nvSpPr>
      <dsp:spPr>
        <a:xfrm>
          <a:off x="628857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EDA12-7A7C-47FF-8DFE-ACFEB6C2274A}">
      <dsp:nvSpPr>
        <dsp:cNvPr id="0" name=""/>
        <dsp:cNvSpPr/>
      </dsp:nvSpPr>
      <dsp:spPr>
        <a:xfrm>
          <a:off x="647906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Continuous refinement</a:t>
          </a:r>
        </a:p>
      </dsp:txBody>
      <dsp:txXfrm>
        <a:off x="6510945" y="1422745"/>
        <a:ext cx="1650639" cy="102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0F03B-1DB5-4EE1-89AC-FF477BF3195A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5C65-576F-4C5E-BECB-3ED39691F177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Connecting strategy, practice, and development</a:t>
          </a:r>
        </a:p>
      </dsp:txBody>
      <dsp:txXfrm>
        <a:off x="298991" y="1277365"/>
        <a:ext cx="2219346" cy="1377989"/>
      </dsp:txXfrm>
    </dsp:sp>
    <dsp:sp modelId="{D0464E17-6185-4DD1-B591-7AE13A0781DA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B10AF-BE5F-4B22-B3D4-AC0C1ACAA3A6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Consistency across classrooms</a:t>
          </a:r>
        </a:p>
      </dsp:txBody>
      <dsp:txXfrm>
        <a:off x="3116322" y="1277365"/>
        <a:ext cx="2219346" cy="1377989"/>
      </dsp:txXfrm>
    </dsp:sp>
    <dsp:sp modelId="{DE4C5630-CF83-4F6B-83A9-CAEE1A013FF9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0CAFD-5ECE-44DF-A27C-C42241552FDD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Clear, trackable view of progress</a:t>
          </a:r>
        </a:p>
      </dsp:txBody>
      <dsp:txXfrm>
        <a:off x="5933653" y="1277365"/>
        <a:ext cx="2219346" cy="1377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E50CE-3AE2-4430-B615-EB81EFEBB529}">
      <dsp:nvSpPr>
        <dsp:cNvPr id="0" name=""/>
        <dsp:cNvSpPr/>
      </dsp:nvSpPr>
      <dsp:spPr>
        <a:xfrm>
          <a:off x="738477" y="49037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5467B-63B2-484D-8BEA-5FCE5C8B9212}">
      <dsp:nvSpPr>
        <dsp:cNvPr id="0" name=""/>
        <dsp:cNvSpPr/>
      </dsp:nvSpPr>
      <dsp:spPr>
        <a:xfrm>
          <a:off x="78583" y="1887889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Support: Coaching records, structured dialogue</a:t>
          </a:r>
        </a:p>
      </dsp:txBody>
      <dsp:txXfrm>
        <a:off x="78583" y="1887889"/>
        <a:ext cx="2399612" cy="720000"/>
      </dsp:txXfrm>
    </dsp:sp>
    <dsp:sp modelId="{D682DA49-6F92-40E0-A7C2-5E1048EE5BF3}">
      <dsp:nvSpPr>
        <dsp:cNvPr id="0" name=""/>
        <dsp:cNvSpPr/>
      </dsp:nvSpPr>
      <dsp:spPr>
        <a:xfrm>
          <a:off x="3558022" y="49037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05D36-A8A3-4AD0-BDF3-B071495F01BE}">
      <dsp:nvSpPr>
        <dsp:cNvPr id="0" name=""/>
        <dsp:cNvSpPr/>
      </dsp:nvSpPr>
      <dsp:spPr>
        <a:xfrm>
          <a:off x="2898129" y="1887889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Consistency: Drop-ins, clear criteria, appraisal alignment</a:t>
          </a:r>
        </a:p>
      </dsp:txBody>
      <dsp:txXfrm>
        <a:off x="2898129" y="1887889"/>
        <a:ext cx="2399612" cy="720000"/>
      </dsp:txXfrm>
    </dsp:sp>
    <dsp:sp modelId="{0ADCBDC0-8FBC-473D-A7C8-442150F2000E}">
      <dsp:nvSpPr>
        <dsp:cNvPr id="0" name=""/>
        <dsp:cNvSpPr/>
      </dsp:nvSpPr>
      <dsp:spPr>
        <a:xfrm>
          <a:off x="6377567" y="490370"/>
          <a:ext cx="1079825" cy="10798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83AEF-6614-44CF-9192-A945389B147A}">
      <dsp:nvSpPr>
        <dsp:cNvPr id="0" name=""/>
        <dsp:cNvSpPr/>
      </dsp:nvSpPr>
      <dsp:spPr>
        <a:xfrm>
          <a:off x="5717674" y="1887889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Insight: Monitoring reports, trends over time</a:t>
          </a:r>
        </a:p>
      </dsp:txBody>
      <dsp:txXfrm>
        <a:off x="5717674" y="1887889"/>
        <a:ext cx="239961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89EC-A4FD-419F-9F28-2B380B990EBA}">
      <dsp:nvSpPr>
        <dsp:cNvPr id="0" name=""/>
        <dsp:cNvSpPr/>
      </dsp:nvSpPr>
      <dsp:spPr>
        <a:xfrm>
          <a:off x="2401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1BC2-5F65-4129-B6F8-844CF993D4BF}">
      <dsp:nvSpPr>
        <dsp:cNvPr id="0" name=""/>
        <dsp:cNvSpPr/>
      </dsp:nvSpPr>
      <dsp:spPr>
        <a:xfrm>
          <a:off x="192891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Greater visibility of teaching quality</a:t>
          </a:r>
          <a:endParaRPr lang="en-US" sz="1600" kern="1200" dirty="0"/>
        </a:p>
      </dsp:txBody>
      <dsp:txXfrm>
        <a:off x="224776" y="1422745"/>
        <a:ext cx="1650639" cy="1024880"/>
      </dsp:txXfrm>
    </dsp:sp>
    <dsp:sp modelId="{7C058245-8CCC-499C-995B-6ECB498AAB7C}">
      <dsp:nvSpPr>
        <dsp:cNvPr id="0" name=""/>
        <dsp:cNvSpPr/>
      </dsp:nvSpPr>
      <dsp:spPr>
        <a:xfrm>
          <a:off x="209779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C0A9E-99A1-48FC-93B0-9E1A7D0160FC}">
      <dsp:nvSpPr>
        <dsp:cNvPr id="0" name=""/>
        <dsp:cNvSpPr/>
      </dsp:nvSpPr>
      <dsp:spPr>
        <a:xfrm>
          <a:off x="228828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Stronger link between PD, appraisal and priorities</a:t>
          </a:r>
          <a:endParaRPr lang="en-US" sz="1600" kern="1200" dirty="0"/>
        </a:p>
      </dsp:txBody>
      <dsp:txXfrm>
        <a:off x="2320165" y="1422745"/>
        <a:ext cx="1650639" cy="1024880"/>
      </dsp:txXfrm>
    </dsp:sp>
    <dsp:sp modelId="{79210214-85D2-41E3-873D-579C3BF340E9}">
      <dsp:nvSpPr>
        <dsp:cNvPr id="0" name=""/>
        <dsp:cNvSpPr/>
      </dsp:nvSpPr>
      <dsp:spPr>
        <a:xfrm>
          <a:off x="419318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C44DA-2DB4-465C-9674-3D45947F01A4}">
      <dsp:nvSpPr>
        <dsp:cNvPr id="0" name=""/>
        <dsp:cNvSpPr/>
      </dsp:nvSpPr>
      <dsp:spPr>
        <a:xfrm>
          <a:off x="438367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Staff progress tracked over time</a:t>
          </a:r>
          <a:endParaRPr lang="en-US" sz="1600" kern="1200"/>
        </a:p>
      </dsp:txBody>
      <dsp:txXfrm>
        <a:off x="4415555" y="1422745"/>
        <a:ext cx="1650639" cy="1024880"/>
      </dsp:txXfrm>
    </dsp:sp>
    <dsp:sp modelId="{F5944DA1-9F14-4D19-8743-475DE9F8EF36}">
      <dsp:nvSpPr>
        <dsp:cNvPr id="0" name=""/>
        <dsp:cNvSpPr/>
      </dsp:nvSpPr>
      <dsp:spPr>
        <a:xfrm>
          <a:off x="628857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5CDAC-3A7D-42FA-9529-341E0A3299BA}">
      <dsp:nvSpPr>
        <dsp:cNvPr id="0" name=""/>
        <dsp:cNvSpPr/>
      </dsp:nvSpPr>
      <dsp:spPr>
        <a:xfrm>
          <a:off x="647906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Reduced workload through automation</a:t>
          </a:r>
          <a:endParaRPr lang="en-US" sz="1600" kern="1200"/>
        </a:p>
      </dsp:txBody>
      <dsp:txXfrm>
        <a:off x="6510945" y="1422745"/>
        <a:ext cx="1650639" cy="1024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89EC-A4FD-419F-9F28-2B380B990EBA}">
      <dsp:nvSpPr>
        <dsp:cNvPr id="0" name=""/>
        <dsp:cNvSpPr/>
      </dsp:nvSpPr>
      <dsp:spPr>
        <a:xfrm>
          <a:off x="2401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1BC2-5F65-4129-B6F8-844CF993D4BF}">
      <dsp:nvSpPr>
        <dsp:cNvPr id="0" name=""/>
        <dsp:cNvSpPr/>
      </dsp:nvSpPr>
      <dsp:spPr>
        <a:xfrm>
          <a:off x="192891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Change has been gradual</a:t>
          </a:r>
          <a:endParaRPr lang="en-US" sz="1600" kern="1200" dirty="0"/>
        </a:p>
      </dsp:txBody>
      <dsp:txXfrm>
        <a:off x="224776" y="1422745"/>
        <a:ext cx="1650639" cy="1024880"/>
      </dsp:txXfrm>
    </dsp:sp>
    <dsp:sp modelId="{7C058245-8CCC-499C-995B-6ECB498AAB7C}">
      <dsp:nvSpPr>
        <dsp:cNvPr id="0" name=""/>
        <dsp:cNvSpPr/>
      </dsp:nvSpPr>
      <dsp:spPr>
        <a:xfrm>
          <a:off x="209779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C0A9E-99A1-48FC-93B0-9E1A7D0160FC}">
      <dsp:nvSpPr>
        <dsp:cNvPr id="0" name=""/>
        <dsp:cNvSpPr/>
      </dsp:nvSpPr>
      <dsp:spPr>
        <a:xfrm>
          <a:off x="228828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Started with appraisal, evolved over time</a:t>
          </a:r>
          <a:endParaRPr lang="en-US" sz="1600" kern="1200" dirty="0"/>
        </a:p>
      </dsp:txBody>
      <dsp:txXfrm>
        <a:off x="2320165" y="1422745"/>
        <a:ext cx="1650639" cy="1024880"/>
      </dsp:txXfrm>
    </dsp:sp>
    <dsp:sp modelId="{79210214-85D2-41E3-873D-579C3BF340E9}">
      <dsp:nvSpPr>
        <dsp:cNvPr id="0" name=""/>
        <dsp:cNvSpPr/>
      </dsp:nvSpPr>
      <dsp:spPr>
        <a:xfrm>
          <a:off x="419318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C44DA-2DB4-465C-9674-3D45947F01A4}">
      <dsp:nvSpPr>
        <dsp:cNvPr id="0" name=""/>
        <dsp:cNvSpPr/>
      </dsp:nvSpPr>
      <dsp:spPr>
        <a:xfrm>
          <a:off x="438367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Ongoing refinement has been key</a:t>
          </a:r>
          <a:endParaRPr lang="en-US" sz="1600" kern="1200" dirty="0"/>
        </a:p>
      </dsp:txBody>
      <dsp:txXfrm>
        <a:off x="4415555" y="1422745"/>
        <a:ext cx="1650639" cy="1024880"/>
      </dsp:txXfrm>
    </dsp:sp>
    <dsp:sp modelId="{F5944DA1-9F14-4D19-8743-475DE9F8EF36}">
      <dsp:nvSpPr>
        <dsp:cNvPr id="0" name=""/>
        <dsp:cNvSpPr/>
      </dsp:nvSpPr>
      <dsp:spPr>
        <a:xfrm>
          <a:off x="628857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5CDAC-3A7D-42FA-9529-341E0A3299BA}">
      <dsp:nvSpPr>
        <dsp:cNvPr id="0" name=""/>
        <dsp:cNvSpPr/>
      </dsp:nvSpPr>
      <dsp:spPr>
        <a:xfrm>
          <a:off x="647906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Further development still needed</a:t>
          </a:r>
          <a:endParaRPr lang="en-US" sz="1600" kern="1200" dirty="0"/>
        </a:p>
      </dsp:txBody>
      <dsp:txXfrm>
        <a:off x="6510945" y="1422745"/>
        <a:ext cx="1650639" cy="102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1E746-0FC8-4326-B7BA-938B39D78C46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C14B1-47F7-4B4C-B74E-9D0D61CC1D38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Connecting strategy, classroom practice, and professional development</a:t>
          </a:r>
        </a:p>
      </dsp:txBody>
      <dsp:txXfrm>
        <a:off x="456496" y="980400"/>
        <a:ext cx="3381034" cy="2099279"/>
      </dsp:txXfrm>
    </dsp:sp>
    <dsp:sp modelId="{AA5A3DDF-CC32-4755-AFF3-958FE1159EAB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DCB6-06E2-48FF-A7BD-F36F993DFC3B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is key to improving teaching quality</a:t>
          </a:r>
        </a:p>
      </dsp:txBody>
      <dsp:txXfrm>
        <a:off x="4748523" y="980400"/>
        <a:ext cx="3381034" cy="209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5061-5D35-47F6-8FB6-D19AA2474BD8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81D5C-FA0B-4DBB-8A7A-942E1D70D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9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3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7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2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2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2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4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81D5C-FA0B-4DBB-8A7A-942E1D70D7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4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500">
                <a:solidFill>
                  <a:srgbClr val="FFFFFF"/>
                </a:solidFill>
              </a:rPr>
              <a:t>Improving Teaching &amp;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7358" y="248038"/>
            <a:ext cx="2649993" cy="101640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From Strategy to Classroom Practice</a:t>
            </a:r>
          </a:p>
          <a:p>
            <a:pPr algn="l" defTabSz="914400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algn="l" defTabSz="914400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Liam Wilkinson</a:t>
            </a:r>
          </a:p>
          <a:p>
            <a:pPr algn="l" defTabSz="914400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Associate Principal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89DD3-B6CE-8B15-6C0A-4F2BA7E7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0" y="1755422"/>
            <a:ext cx="8847872" cy="4990436"/>
          </a:xfrm>
          <a:prstGeom prst="rect">
            <a:avLst/>
          </a:prstGeom>
        </p:spPr>
      </p:pic>
      <p:pic>
        <p:nvPicPr>
          <p:cNvPr id="6" name="Picture 5" descr="All Saints' Academy Cheltenham (URN-136016) - School">
            <a:extLst>
              <a:ext uri="{FF2B5EF4-FFF2-40B4-BE49-F238E27FC236}">
                <a16:creationId xmlns:a16="http://schemas.microsoft.com/office/drawing/2014/main" id="{DD5C30F5-390D-EBAC-4ECE-334BB60AF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19" y="703590"/>
            <a:ext cx="1040623" cy="46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78"/>
    </mc:Choice>
    <mc:Fallback>
      <p:transition spd="slow" advTm="743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The Challenge We Faced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2C2192-944B-EA05-B973-42C5047AB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079727"/>
              </p:ext>
            </p:extLst>
          </p:nvPr>
        </p:nvGraphicFramePr>
        <p:xfrm>
          <a:off x="474064" y="2271507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ll Saints' Academy Cheltenham (URN-136016) - School">
            <a:extLst>
              <a:ext uri="{FF2B5EF4-FFF2-40B4-BE49-F238E27FC236}">
                <a16:creationId xmlns:a16="http://schemas.microsoft.com/office/drawing/2014/main" id="{E4DCCB26-BEDE-901A-1567-78F625683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42F93C5A-5AD0-D427-5F7C-C19E1C4F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44"/>
    </mc:Choice>
    <mc:Fallback>
      <p:transition spd="slow" advTm="516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Our Approach to Improvement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591A23-B620-0640-7065-DFDED3E5C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5857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ll Saints' Academy Cheltenham (URN-136016) - School">
            <a:extLst>
              <a:ext uri="{FF2B5EF4-FFF2-40B4-BE49-F238E27FC236}">
                <a16:creationId xmlns:a16="http://schemas.microsoft.com/office/drawing/2014/main" id="{C90592B8-4B2F-2A63-46C4-551BB73AE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8A5261F9-89B8-1A1C-DCF1-9E16050E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 poster of a diagram&#10;&#10;AI-generated content may be incorrect.">
            <a:extLst>
              <a:ext uri="{FF2B5EF4-FFF2-40B4-BE49-F238E27FC236}">
                <a16:creationId xmlns:a16="http://schemas.microsoft.com/office/drawing/2014/main" id="{D51BD7FD-FD7C-2ADA-3EB9-A7817330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50" y="-603"/>
            <a:ext cx="4878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4F6D8E-6F3F-E07B-863E-10AFC8FF4B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8502" y="-1206"/>
            <a:ext cx="4741752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FADDA26-B37A-D636-FE70-DD837DAF8A1D}"/>
              </a:ext>
            </a:extLst>
          </p:cNvPr>
          <p:cNvGrpSpPr/>
          <p:nvPr/>
        </p:nvGrpSpPr>
        <p:grpSpPr>
          <a:xfrm>
            <a:off x="8978" y="459192"/>
            <a:ext cx="9144000" cy="6163136"/>
            <a:chOff x="8978" y="459192"/>
            <a:chExt cx="9144000" cy="61631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757FBD-254F-3DC5-FCC5-795424D6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78" y="459192"/>
              <a:ext cx="9144000" cy="616313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89B6A5-45B8-6D36-0DBA-B2041C12E0A2}"/>
                </a:ext>
              </a:extLst>
            </p:cNvPr>
            <p:cNvSpPr/>
            <p:nvPr/>
          </p:nvSpPr>
          <p:spPr>
            <a:xfrm>
              <a:off x="85457" y="939791"/>
              <a:ext cx="732287" cy="985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16"/>
    </mc:Choice>
    <mc:Fallback>
      <p:transition spd="slow" advTm="46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What Was Missing?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2AB067-5B01-53C4-626B-F41E16C1A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755043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ll Saints' Academy Cheltenham (URN-136016) - School">
            <a:extLst>
              <a:ext uri="{FF2B5EF4-FFF2-40B4-BE49-F238E27FC236}">
                <a16:creationId xmlns:a16="http://schemas.microsoft.com/office/drawing/2014/main" id="{957197D9-C56B-2B69-FE91-4CA06E03C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25C0461-4A7B-68D0-D46A-B6E8FBDD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44"/>
    </mc:Choice>
    <mc:Fallback>
      <p:transition spd="slow" advTm="327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 dirty="0">
                <a:solidFill>
                  <a:srgbClr val="FFFFFF"/>
                </a:solidFill>
              </a:rPr>
              <a:t>How School IP Supported Our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4CF255-C4FF-6C4E-780C-04A3557AA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39134"/>
              </p:ext>
            </p:extLst>
          </p:nvPr>
        </p:nvGraphicFramePr>
        <p:xfrm>
          <a:off x="483042" y="2783992"/>
          <a:ext cx="8195871" cy="309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0F33E3B-0C6D-3024-5B2D-5E9409AD6BAE}"/>
              </a:ext>
            </a:extLst>
          </p:cNvPr>
          <p:cNvSpPr txBox="1">
            <a:spLocks/>
          </p:cNvSpPr>
          <p:nvPr/>
        </p:nvSpPr>
        <p:spPr>
          <a:xfrm>
            <a:off x="936685" y="2073145"/>
            <a:ext cx="7288583" cy="1224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Support → Consistency &amp; Accountability → Insight</a:t>
            </a:r>
            <a:r>
              <a:rPr lang="en-GB" sz="35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C735B0B-0284-07F4-6354-0691C6D4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48" y="121484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ll Saints' Academy Cheltenham (URN-136016) - School">
            <a:extLst>
              <a:ext uri="{FF2B5EF4-FFF2-40B4-BE49-F238E27FC236}">
                <a16:creationId xmlns:a16="http://schemas.microsoft.com/office/drawing/2014/main" id="{C1997E5D-430C-C246-582E-D57A7D9F8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6C08955D-C995-8BA0-87AC-5AB61AC1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2C4369-4A9C-79BD-1ADB-76D8F4B1C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7228"/>
            <a:ext cx="9144000" cy="556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26"/>
    </mc:Choice>
    <mc:Fallback>
      <p:transition spd="slow" advTm="5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What Changed?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DA9A9FC-5E98-3703-5BA1-904772429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5254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ll Saints' Academy Cheltenham (URN-136016) - School">
            <a:extLst>
              <a:ext uri="{FF2B5EF4-FFF2-40B4-BE49-F238E27FC236}">
                <a16:creationId xmlns:a16="http://schemas.microsoft.com/office/drawing/2014/main" id="{52C2F9DF-DF81-8E5E-F973-3A31CC0BE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DF8B99B-2878-C243-BAF9-EEAB97AC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55"/>
    </mc:Choice>
    <mc:Fallback>
      <p:transition spd="slow" advTm="413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What We’ve Learned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1A5DFB3-6FB5-DB65-7E20-4E18554DF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277410"/>
              </p:ext>
            </p:extLst>
          </p:nvPr>
        </p:nvGraphicFramePr>
        <p:xfrm>
          <a:off x="534168" y="2089088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ll Saints' Academy Cheltenham (URN-136016) - School">
            <a:extLst>
              <a:ext uri="{FF2B5EF4-FFF2-40B4-BE49-F238E27FC236}">
                <a16:creationId xmlns:a16="http://schemas.microsoft.com/office/drawing/2014/main" id="{CC8ABF29-81D5-3CEE-6667-EFAF1E7D1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762FB278-CB31-276E-A8DB-949151BD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54"/>
    </mc:Choice>
    <mc:Fallback>
      <p:transition spd="slow" advTm="382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Key Takeaway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421C0-17BF-57AA-6761-2A1872341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682418"/>
              </p:ext>
            </p:extLst>
          </p:nvPr>
        </p:nvGraphicFramePr>
        <p:xfrm>
          <a:off x="474064" y="2026795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BD4C1701-AB29-3CE2-3A37-2FB9615C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86" y="6063670"/>
            <a:ext cx="1714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ll Saints' Academy Cheltenham (URN-136016) - School">
            <a:extLst>
              <a:ext uri="{FF2B5EF4-FFF2-40B4-BE49-F238E27FC236}">
                <a16:creationId xmlns:a16="http://schemas.microsoft.com/office/drawing/2014/main" id="{032B76E0-7FA5-43D7-7F18-02776DF7D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" y="5716200"/>
            <a:ext cx="2569970" cy="114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18"/>
    </mc:Choice>
    <mc:Fallback>
      <p:transition spd="slow" advTm="3071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Office Theme</vt:lpstr>
      <vt:lpstr>Improving Teaching &amp; Learning</vt:lpstr>
      <vt:lpstr>The Challenge We Faced</vt:lpstr>
      <vt:lpstr>Our Approach to Improvement</vt:lpstr>
      <vt:lpstr>What Was Missing?</vt:lpstr>
      <vt:lpstr>How School IP Supported Our Work</vt:lpstr>
      <vt:lpstr>What Changed?</vt:lpstr>
      <vt:lpstr>What We’ve Learned</vt:lpstr>
      <vt:lpstr>Key Takeaway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Mr L Wilkinson</dc:creator>
  <cp:keywords/>
  <dc:description>generated using python-pptx</dc:description>
  <cp:lastModifiedBy>Mr L Wilkinson</cp:lastModifiedBy>
  <cp:revision>4</cp:revision>
  <cp:lastPrinted>2026-04-23T08:53:54Z</cp:lastPrinted>
  <dcterms:created xsi:type="dcterms:W3CDTF">2013-01-27T09:14:16Z</dcterms:created>
  <dcterms:modified xsi:type="dcterms:W3CDTF">2026-04-23T12:06:28Z</dcterms:modified>
  <cp:category/>
</cp:coreProperties>
</file>