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3" r:id="rId5"/>
    <p:sldMasterId id="2147483671" r:id="rId6"/>
    <p:sldMasterId id="2147483679" r:id="rId7"/>
    <p:sldMasterId id="2147483687" r:id="rId8"/>
  </p:sldMasterIdLst>
  <p:notesMasterIdLst>
    <p:notesMasterId r:id="rId15"/>
  </p:notesMasterIdLst>
  <p:handoutMasterIdLst>
    <p:handoutMasterId r:id="rId16"/>
  </p:handoutMasterIdLst>
  <p:sldIdLst>
    <p:sldId id="393" r:id="rId9"/>
    <p:sldId id="394" r:id="rId10"/>
    <p:sldId id="395" r:id="rId11"/>
    <p:sldId id="396" r:id="rId12"/>
    <p:sldId id="397" r:id="rId13"/>
    <p:sldId id="398" r:id="rId14"/>
  </p:sldIdLst>
  <p:sldSz cx="10693400" cy="7561263"/>
  <p:notesSz cx="6797675" cy="9926638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  <p15:guide id="3" pos="6452">
          <p15:clr>
            <a:srgbClr val="A4A3A4"/>
          </p15:clr>
        </p15:guide>
        <p15:guide id="4" pos="284">
          <p15:clr>
            <a:srgbClr val="A4A3A4"/>
          </p15:clr>
        </p15:guide>
        <p15:guide id="5" pos="3277">
          <p15:clr>
            <a:srgbClr val="A4A3A4"/>
          </p15:clr>
        </p15:guide>
        <p15:guide id="6" pos="3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AE9"/>
    <a:srgbClr val="71C5C3"/>
    <a:srgbClr val="EEF8F8"/>
    <a:srgbClr val="000000"/>
    <a:srgbClr val="00CC99"/>
    <a:srgbClr val="FFCC66"/>
    <a:srgbClr val="D7B9F5"/>
    <a:srgbClr val="F1F5F1"/>
    <a:srgbClr val="0069B4"/>
    <a:srgbClr val="00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48494-BFB7-4012-A777-841C7B6B119D}" v="6" dt="2026-03-20T12:30:12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96" y="60"/>
      </p:cViewPr>
      <p:guideLst>
        <p:guide orient="horz" pos="2382"/>
        <p:guide pos="3368"/>
        <p:guide pos="6452"/>
        <p:guide pos="284"/>
        <p:guide pos="3277"/>
        <p:guide pos="34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Bertrand" userId="d8ea0c90-6ca1-4bfa-91de-a7c245cde109" providerId="ADAL" clId="{139E7526-AA7B-425B-AC85-E0C7B02050A2}"/>
    <pc:docChg chg="undo custSel addSld delSld modSld">
      <pc:chgData name="Robin Bertrand" userId="d8ea0c90-6ca1-4bfa-91de-a7c245cde109" providerId="ADAL" clId="{139E7526-AA7B-425B-AC85-E0C7B02050A2}" dt="2026-03-24T12:00:43.116" v="1559" actId="20577"/>
      <pc:docMkLst>
        <pc:docMk/>
      </pc:docMkLst>
      <pc:sldChg chg="delSp modSp mod">
        <pc:chgData name="Robin Bertrand" userId="d8ea0c90-6ca1-4bfa-91de-a7c245cde109" providerId="ADAL" clId="{139E7526-AA7B-425B-AC85-E0C7B02050A2}" dt="2026-03-20T12:09:59.920" v="32" actId="478"/>
        <pc:sldMkLst>
          <pc:docMk/>
          <pc:sldMk cId="1930533251" sldId="393"/>
        </pc:sldMkLst>
        <pc:spChg chg="mod">
          <ac:chgData name="Robin Bertrand" userId="d8ea0c90-6ca1-4bfa-91de-a7c245cde109" providerId="ADAL" clId="{139E7526-AA7B-425B-AC85-E0C7B02050A2}" dt="2026-03-20T12:09:46.023" v="31" actId="14100"/>
          <ac:spMkLst>
            <pc:docMk/>
            <pc:sldMk cId="1930533251" sldId="393"/>
            <ac:spMk id="2" creationId="{D21503F2-8577-207D-EE43-3F15A84E2F3B}"/>
          </ac:spMkLst>
        </pc:spChg>
      </pc:sldChg>
      <pc:sldChg chg="modSp add del mod">
        <pc:chgData name="Robin Bertrand" userId="d8ea0c90-6ca1-4bfa-91de-a7c245cde109" providerId="ADAL" clId="{139E7526-AA7B-425B-AC85-E0C7B02050A2}" dt="2026-03-24T12:00:43.116" v="1559" actId="20577"/>
        <pc:sldMkLst>
          <pc:docMk/>
          <pc:sldMk cId="1388518066" sldId="394"/>
        </pc:sldMkLst>
        <pc:spChg chg="mod">
          <ac:chgData name="Robin Bertrand" userId="d8ea0c90-6ca1-4bfa-91de-a7c245cde109" providerId="ADAL" clId="{139E7526-AA7B-425B-AC85-E0C7B02050A2}" dt="2026-03-20T12:17:49.917" v="391" actId="255"/>
          <ac:spMkLst>
            <pc:docMk/>
            <pc:sldMk cId="1388518066" sldId="394"/>
            <ac:spMk id="2" creationId="{9F7A4351-1CCD-03AF-C02F-9E2132AFE937}"/>
          </ac:spMkLst>
        </pc:spChg>
        <pc:spChg chg="mod">
          <ac:chgData name="Robin Bertrand" userId="d8ea0c90-6ca1-4bfa-91de-a7c245cde109" providerId="ADAL" clId="{139E7526-AA7B-425B-AC85-E0C7B02050A2}" dt="2026-03-24T12:00:43.116" v="1559" actId="20577"/>
          <ac:spMkLst>
            <pc:docMk/>
            <pc:sldMk cId="1388518066" sldId="394"/>
            <ac:spMk id="3" creationId="{7E2143CF-A9EF-49A7-6F65-5B98A1AD6406}"/>
          </ac:spMkLst>
        </pc:spChg>
        <pc:spChg chg="mod">
          <ac:chgData name="Robin Bertrand" userId="d8ea0c90-6ca1-4bfa-91de-a7c245cde109" providerId="ADAL" clId="{139E7526-AA7B-425B-AC85-E0C7B02050A2}" dt="2026-03-20T12:12:40.914" v="116" actId="20577"/>
          <ac:spMkLst>
            <pc:docMk/>
            <pc:sldMk cId="1388518066" sldId="394"/>
            <ac:spMk id="4" creationId="{895BCE2C-9203-0298-9409-C5A9308F43C6}"/>
          </ac:spMkLst>
        </pc:spChg>
      </pc:sldChg>
      <pc:sldChg chg="modSp add mod">
        <pc:chgData name="Robin Bertrand" userId="d8ea0c90-6ca1-4bfa-91de-a7c245cde109" providerId="ADAL" clId="{139E7526-AA7B-425B-AC85-E0C7B02050A2}" dt="2026-03-20T12:18:46.305" v="419" actId="1076"/>
        <pc:sldMkLst>
          <pc:docMk/>
          <pc:sldMk cId="3967046619" sldId="395"/>
        </pc:sldMkLst>
        <pc:spChg chg="mod">
          <ac:chgData name="Robin Bertrand" userId="d8ea0c90-6ca1-4bfa-91de-a7c245cde109" providerId="ADAL" clId="{139E7526-AA7B-425B-AC85-E0C7B02050A2}" dt="2026-03-20T12:17:56.542" v="392" actId="255"/>
          <ac:spMkLst>
            <pc:docMk/>
            <pc:sldMk cId="3967046619" sldId="395"/>
            <ac:spMk id="2" creationId="{7FFDE10A-9915-5BC9-9F42-4B69C3DDF1A7}"/>
          </ac:spMkLst>
        </pc:spChg>
        <pc:spChg chg="mod">
          <ac:chgData name="Robin Bertrand" userId="d8ea0c90-6ca1-4bfa-91de-a7c245cde109" providerId="ADAL" clId="{139E7526-AA7B-425B-AC85-E0C7B02050A2}" dt="2026-03-20T12:18:46.305" v="419" actId="1076"/>
          <ac:spMkLst>
            <pc:docMk/>
            <pc:sldMk cId="3967046619" sldId="395"/>
            <ac:spMk id="3" creationId="{37FBC78A-E556-3622-88ED-B1796F242153}"/>
          </ac:spMkLst>
        </pc:spChg>
      </pc:sldChg>
      <pc:sldChg chg="modSp add mod">
        <pc:chgData name="Robin Bertrand" userId="d8ea0c90-6ca1-4bfa-91de-a7c245cde109" providerId="ADAL" clId="{139E7526-AA7B-425B-AC85-E0C7B02050A2}" dt="2026-03-20T12:21:18.310" v="685" actId="20577"/>
        <pc:sldMkLst>
          <pc:docMk/>
          <pc:sldMk cId="3132137978" sldId="396"/>
        </pc:sldMkLst>
        <pc:spChg chg="mod">
          <ac:chgData name="Robin Bertrand" userId="d8ea0c90-6ca1-4bfa-91de-a7c245cde109" providerId="ADAL" clId="{139E7526-AA7B-425B-AC85-E0C7B02050A2}" dt="2026-03-20T12:19:10.323" v="445" actId="20577"/>
          <ac:spMkLst>
            <pc:docMk/>
            <pc:sldMk cId="3132137978" sldId="396"/>
            <ac:spMk id="2" creationId="{714731C5-0200-2A88-686A-D78C98E45F4D}"/>
          </ac:spMkLst>
        </pc:spChg>
        <pc:spChg chg="mod">
          <ac:chgData name="Robin Bertrand" userId="d8ea0c90-6ca1-4bfa-91de-a7c245cde109" providerId="ADAL" clId="{139E7526-AA7B-425B-AC85-E0C7B02050A2}" dt="2026-03-20T12:21:18.310" v="685" actId="20577"/>
          <ac:spMkLst>
            <pc:docMk/>
            <pc:sldMk cId="3132137978" sldId="396"/>
            <ac:spMk id="3" creationId="{B7FA35BE-A30E-64ED-9551-48AFA6541B3A}"/>
          </ac:spMkLst>
        </pc:spChg>
      </pc:sldChg>
      <pc:sldChg chg="modSp add mod">
        <pc:chgData name="Robin Bertrand" userId="d8ea0c90-6ca1-4bfa-91de-a7c245cde109" providerId="ADAL" clId="{139E7526-AA7B-425B-AC85-E0C7B02050A2}" dt="2026-03-20T12:24:02.183" v="871" actId="20577"/>
        <pc:sldMkLst>
          <pc:docMk/>
          <pc:sldMk cId="2806798423" sldId="397"/>
        </pc:sldMkLst>
        <pc:spChg chg="mod">
          <ac:chgData name="Robin Bertrand" userId="d8ea0c90-6ca1-4bfa-91de-a7c245cde109" providerId="ADAL" clId="{139E7526-AA7B-425B-AC85-E0C7B02050A2}" dt="2026-03-20T12:22:13.555" v="727" actId="20577"/>
          <ac:spMkLst>
            <pc:docMk/>
            <pc:sldMk cId="2806798423" sldId="397"/>
            <ac:spMk id="2" creationId="{316413D2-C4D9-5DB9-B480-3A0BF8AEC557}"/>
          </ac:spMkLst>
        </pc:spChg>
        <pc:spChg chg="mod">
          <ac:chgData name="Robin Bertrand" userId="d8ea0c90-6ca1-4bfa-91de-a7c245cde109" providerId="ADAL" clId="{139E7526-AA7B-425B-AC85-E0C7B02050A2}" dt="2026-03-20T12:24:02.183" v="871" actId="20577"/>
          <ac:spMkLst>
            <pc:docMk/>
            <pc:sldMk cId="2806798423" sldId="397"/>
            <ac:spMk id="3" creationId="{79B1B74A-E173-10CB-AE8A-BD8210AB19B4}"/>
          </ac:spMkLst>
        </pc:spChg>
      </pc:sldChg>
      <pc:sldChg chg="addSp modSp add mod">
        <pc:chgData name="Robin Bertrand" userId="d8ea0c90-6ca1-4bfa-91de-a7c245cde109" providerId="ADAL" clId="{139E7526-AA7B-425B-AC85-E0C7B02050A2}" dt="2026-03-20T12:44:26.130" v="1503" actId="20577"/>
        <pc:sldMkLst>
          <pc:docMk/>
          <pc:sldMk cId="3732514059" sldId="398"/>
        </pc:sldMkLst>
        <pc:spChg chg="mod">
          <ac:chgData name="Robin Bertrand" userId="d8ea0c90-6ca1-4bfa-91de-a7c245cde109" providerId="ADAL" clId="{139E7526-AA7B-425B-AC85-E0C7B02050A2}" dt="2026-03-20T12:24:32.653" v="884" actId="20577"/>
          <ac:spMkLst>
            <pc:docMk/>
            <pc:sldMk cId="3732514059" sldId="398"/>
            <ac:spMk id="2" creationId="{A3B8687F-8273-A433-67D6-7D6AFD6CA432}"/>
          </ac:spMkLst>
        </pc:spChg>
        <pc:spChg chg="mod">
          <ac:chgData name="Robin Bertrand" userId="d8ea0c90-6ca1-4bfa-91de-a7c245cde109" providerId="ADAL" clId="{139E7526-AA7B-425B-AC85-E0C7B02050A2}" dt="2026-03-20T12:42:51.355" v="1502" actId="20577"/>
          <ac:spMkLst>
            <pc:docMk/>
            <pc:sldMk cId="3732514059" sldId="398"/>
            <ac:spMk id="3" creationId="{B8FC42C3-DDD3-473C-84BB-C14431F22030}"/>
          </ac:spMkLst>
        </pc:spChg>
        <pc:graphicFrameChg chg="add mod modGraphic">
          <ac:chgData name="Robin Bertrand" userId="d8ea0c90-6ca1-4bfa-91de-a7c245cde109" providerId="ADAL" clId="{139E7526-AA7B-425B-AC85-E0C7B02050A2}" dt="2026-03-20T12:44:26.130" v="1503" actId="20577"/>
          <ac:graphicFrameMkLst>
            <pc:docMk/>
            <pc:sldMk cId="3732514059" sldId="398"/>
            <ac:graphicFrameMk id="6" creationId="{2BECA924-6555-557D-1DDE-E34230B8053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DF95402B-5A43-4B0D-B317-A17FB5B34B7A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D4209F23-D985-45C2-B557-F8CD4B25B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6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CF54EC4C-70E3-45CF-AC2B-35A596DD2584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CC5B4315-7805-45D9-B789-3E647C32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3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Picture"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8" y="-2064681"/>
            <a:ext cx="10706031" cy="6616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" y="396255"/>
            <a:ext cx="10692406" cy="71639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4284687"/>
            <a:ext cx="7704856" cy="851118"/>
          </a:xfrm>
        </p:spPr>
        <p:txBody>
          <a:bodyPr/>
          <a:lstStyle>
            <a:lvl1pPr>
              <a:lnSpc>
                <a:spcPts val="7200"/>
              </a:lnSpc>
              <a:defRPr sz="5100" b="0" cap="none" baseline="0">
                <a:solidFill>
                  <a:srgbClr val="71C5C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5292799"/>
            <a:ext cx="7344816" cy="648072"/>
          </a:xfrm>
        </p:spPr>
        <p:txBody>
          <a:bodyPr/>
          <a:lstStyle>
            <a:lvl1pPr>
              <a:defRPr sz="2200">
                <a:solidFill>
                  <a:srgbClr val="71C5C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6313611"/>
            <a:ext cx="6552884" cy="864096"/>
          </a:xfrm>
        </p:spPr>
        <p:txBody>
          <a:bodyPr anchor="b" anchorCtr="0"/>
          <a:lstStyle>
            <a:lvl1pPr>
              <a:spcAft>
                <a:spcPts val="600"/>
              </a:spcAft>
              <a:defRPr>
                <a:solidFill>
                  <a:srgbClr val="71C5C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0000" y="1584000"/>
            <a:ext cx="5041900" cy="504825"/>
          </a:xfrm>
        </p:spPr>
        <p:txBody>
          <a:bodyPr/>
          <a:lstStyle>
            <a:lvl1pPr>
              <a:defRPr sz="1700" b="0" cap="all" baseline="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53" y="1490234"/>
            <a:ext cx="2044761" cy="37189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122738" y="118903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122" name="Picture 2" descr="The Children's Trust School | The Children's Trus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87" y="5796903"/>
            <a:ext cx="2832021" cy="16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7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Divider">
    <p:bg>
      <p:bgPr>
        <a:solidFill>
          <a:srgbClr val="006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87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1" y="862733"/>
            <a:ext cx="1711277" cy="43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1404367"/>
            <a:ext cx="6408712" cy="851118"/>
          </a:xfrm>
        </p:spPr>
        <p:txBody>
          <a:bodyPr/>
          <a:lstStyle>
            <a:lvl1pPr>
              <a:lnSpc>
                <a:spcPct val="95000"/>
              </a:lnSpc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3276575"/>
            <a:ext cx="7344816" cy="648072"/>
          </a:xfrm>
        </p:spPr>
        <p:txBody>
          <a:bodyPr/>
          <a:lstStyle>
            <a:lvl1pPr>
              <a:lnSpc>
                <a:spcPct val="100000"/>
              </a:lnSpc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957113"/>
            <a:ext cx="2448428" cy="447467"/>
          </a:xfrm>
        </p:spPr>
        <p:txBody>
          <a:bodyPr anchor="t" anchorCtr="0"/>
          <a:lstStyle>
            <a:lvl1pPr marL="108000">
              <a:spcAft>
                <a:spcPts val="1500"/>
              </a:spcAft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68" y="2672344"/>
            <a:ext cx="1816539" cy="28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4" cy="7558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23" y="5863524"/>
            <a:ext cx="1045466" cy="16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5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4" cy="7558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2664000"/>
            <a:ext cx="4788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2664000"/>
            <a:ext cx="4788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432000" y="1439999"/>
            <a:ext cx="9828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23" y="5863524"/>
            <a:ext cx="1045466" cy="16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1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4" cy="7558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439999"/>
            <a:ext cx="4788000" cy="486091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1439999"/>
            <a:ext cx="4788000" cy="486091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23" y="5863524"/>
            <a:ext cx="1045466" cy="16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5" cy="7558757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1448208"/>
            <a:ext cx="9849600" cy="50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92000" y="2664000"/>
            <a:ext cx="4464000" cy="37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2664000"/>
            <a:ext cx="4464000" cy="37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792000" y="1620000"/>
            <a:ext cx="9108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23" y="5863524"/>
            <a:ext cx="1045466" cy="169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Picture"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406" cy="755905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4284687"/>
            <a:ext cx="7704856" cy="851118"/>
          </a:xfrm>
        </p:spPr>
        <p:txBody>
          <a:bodyPr/>
          <a:lstStyle>
            <a:lvl1pPr>
              <a:lnSpc>
                <a:spcPts val="7200"/>
              </a:lnSpc>
              <a:defRPr sz="51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5292799"/>
            <a:ext cx="7344816" cy="648072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53" y="6100752"/>
            <a:ext cx="2033020" cy="104546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6313611"/>
            <a:ext cx="6552884" cy="864096"/>
          </a:xfrm>
        </p:spPr>
        <p:txBody>
          <a:bodyPr anchor="b" anchorCtr="0"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0000" y="1584000"/>
            <a:ext cx="5041900" cy="504825"/>
          </a:xfrm>
        </p:spPr>
        <p:txBody>
          <a:bodyPr/>
          <a:lstStyle>
            <a:lvl1pPr>
              <a:defRPr sz="1700" b="0" cap="all" baseline="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76" y="1836415"/>
            <a:ext cx="3149562" cy="29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0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87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796903"/>
            <a:ext cx="2239200" cy="43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1116335"/>
            <a:ext cx="7704856" cy="851118"/>
          </a:xfrm>
        </p:spPr>
        <p:txBody>
          <a:bodyPr/>
          <a:lstStyle>
            <a:lvl1pPr>
              <a:lnSpc>
                <a:spcPct val="100000"/>
              </a:lnSpc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3110655"/>
            <a:ext cx="7344816" cy="648072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5743636"/>
            <a:ext cx="6552884" cy="864096"/>
          </a:xfrm>
        </p:spPr>
        <p:txBody>
          <a:bodyPr anchor="b" anchorCtr="0"/>
          <a:lstStyle>
            <a:lvl1pPr marL="108000">
              <a:spcAft>
                <a:spcPts val="1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10" y="2889615"/>
            <a:ext cx="3149562" cy="29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87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1" y="862733"/>
            <a:ext cx="1711277" cy="43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1404367"/>
            <a:ext cx="6408712" cy="851118"/>
          </a:xfrm>
        </p:spPr>
        <p:txBody>
          <a:bodyPr/>
          <a:lstStyle>
            <a:lvl1pPr>
              <a:lnSpc>
                <a:spcPct val="95000"/>
              </a:lnSpc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3276575"/>
            <a:ext cx="7344816" cy="648072"/>
          </a:xfrm>
        </p:spPr>
        <p:txBody>
          <a:bodyPr/>
          <a:lstStyle>
            <a:lvl1pPr>
              <a:lnSpc>
                <a:spcPct val="100000"/>
              </a:lnSpc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957113"/>
            <a:ext cx="2448428" cy="447467"/>
          </a:xfrm>
        </p:spPr>
        <p:txBody>
          <a:bodyPr anchor="t" anchorCtr="0"/>
          <a:lstStyle>
            <a:lvl1pPr marL="108000">
              <a:spcAft>
                <a:spcPts val="1500"/>
              </a:spcAf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10" y="2889615"/>
            <a:ext cx="3149562" cy="29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74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3" cy="75587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36" y="6038906"/>
            <a:ext cx="1645922" cy="152095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67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3" cy="755875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2664000"/>
            <a:ext cx="4788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2664000"/>
            <a:ext cx="4788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432000" y="1439999"/>
            <a:ext cx="9828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36" y="6038906"/>
            <a:ext cx="1645923" cy="15209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2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Green">
    <p:bg>
      <p:bgPr>
        <a:solidFill>
          <a:srgbClr val="71C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"/>
            <a:ext cx="10692000" cy="75587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49" y="5796903"/>
            <a:ext cx="2226000" cy="43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1116335"/>
            <a:ext cx="7704856" cy="851118"/>
          </a:xfrm>
        </p:spPr>
        <p:txBody>
          <a:bodyPr/>
          <a:lstStyle>
            <a:lvl1pPr>
              <a:lnSpc>
                <a:spcPct val="100000"/>
              </a:lnSpc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3110655"/>
            <a:ext cx="7344816" cy="648072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32000" y="5743636"/>
            <a:ext cx="6552884" cy="864096"/>
          </a:xfrm>
        </p:spPr>
        <p:txBody>
          <a:bodyPr anchor="b" anchorCtr="0"/>
          <a:lstStyle>
            <a:lvl1pPr marL="108000">
              <a:spcAft>
                <a:spcPts val="1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38" y="2077943"/>
            <a:ext cx="2044761" cy="37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75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3" cy="755875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439999"/>
            <a:ext cx="4788000" cy="486091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1439999"/>
            <a:ext cx="4788000" cy="486091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36" y="6038906"/>
            <a:ext cx="1645922" cy="15209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4" cy="7558756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1448208"/>
            <a:ext cx="9849600" cy="506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92000" y="2664000"/>
            <a:ext cx="4464000" cy="37089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2664000"/>
            <a:ext cx="4464000" cy="37089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792000" y="1620000"/>
            <a:ext cx="9108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36" y="6038906"/>
            <a:ext cx="1645922" cy="15209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1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Pictur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4284687"/>
            <a:ext cx="7704856" cy="851118"/>
          </a:xfrm>
        </p:spPr>
        <p:txBody>
          <a:bodyPr/>
          <a:lstStyle>
            <a:lvl1pPr>
              <a:lnSpc>
                <a:spcPts val="7200"/>
              </a:lnSpc>
              <a:defRPr sz="5100" b="0" cap="none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5292799"/>
            <a:ext cx="7344816" cy="648072"/>
          </a:xfrm>
        </p:spPr>
        <p:txBody>
          <a:bodyPr/>
          <a:lstStyle>
            <a:lvl1pPr>
              <a:defRPr sz="2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53" y="6100752"/>
            <a:ext cx="2033020" cy="104546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6313611"/>
            <a:ext cx="6552884" cy="864096"/>
          </a:xfrm>
        </p:spPr>
        <p:txBody>
          <a:bodyPr anchor="b" anchorCtr="0"/>
          <a:lstStyle>
            <a:lvl1pPr>
              <a:spcAft>
                <a:spcPts val="600"/>
              </a:spcAft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0000" y="1584000"/>
            <a:ext cx="5041900" cy="504825"/>
          </a:xfrm>
        </p:spPr>
        <p:txBody>
          <a:bodyPr/>
          <a:lstStyle>
            <a:lvl1pPr>
              <a:defRPr sz="1700" b="0" cap="all" baseline="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65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Cyan">
    <p:bg>
      <p:bgPr>
        <a:solidFill>
          <a:srgbClr val="00B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87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796903"/>
            <a:ext cx="2239200" cy="43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1116335"/>
            <a:ext cx="7704856" cy="851118"/>
          </a:xfrm>
        </p:spPr>
        <p:txBody>
          <a:bodyPr/>
          <a:lstStyle>
            <a:lvl1pPr>
              <a:lnSpc>
                <a:spcPct val="100000"/>
              </a:lnSpc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3110655"/>
            <a:ext cx="7344816" cy="648072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5743636"/>
            <a:ext cx="6552884" cy="864096"/>
          </a:xfrm>
        </p:spPr>
        <p:txBody>
          <a:bodyPr anchor="b" anchorCtr="0"/>
          <a:lstStyle>
            <a:lvl1pPr marL="108000">
              <a:spcAft>
                <a:spcPts val="1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86" y="3132559"/>
            <a:ext cx="2557277" cy="22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6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Section 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87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1" y="862733"/>
            <a:ext cx="1711277" cy="43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1404367"/>
            <a:ext cx="6408712" cy="851118"/>
          </a:xfrm>
        </p:spPr>
        <p:txBody>
          <a:bodyPr/>
          <a:lstStyle>
            <a:lvl1pPr>
              <a:lnSpc>
                <a:spcPct val="95000"/>
              </a:lnSpc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3276575"/>
            <a:ext cx="7344816" cy="648072"/>
          </a:xfrm>
        </p:spPr>
        <p:txBody>
          <a:bodyPr/>
          <a:lstStyle>
            <a:lvl1pPr>
              <a:lnSpc>
                <a:spcPct val="100000"/>
              </a:lnSpc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957113"/>
            <a:ext cx="2448428" cy="447467"/>
          </a:xfrm>
        </p:spPr>
        <p:txBody>
          <a:bodyPr anchor="t" anchorCtr="0"/>
          <a:lstStyle>
            <a:lvl1pPr marL="108000">
              <a:spcAft>
                <a:spcPts val="1500"/>
              </a:spcAft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67" y="2337696"/>
            <a:ext cx="2557277" cy="22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42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3" cy="755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24" y="6228903"/>
            <a:ext cx="1432563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3" cy="755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2664000"/>
            <a:ext cx="4788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2664000"/>
            <a:ext cx="4788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432000" y="1439999"/>
            <a:ext cx="9828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24" y="6228903"/>
            <a:ext cx="1432563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58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3" cy="755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439999"/>
            <a:ext cx="4788000" cy="486091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1439999"/>
            <a:ext cx="4788000" cy="486091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24" y="6228903"/>
            <a:ext cx="1432563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13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4" cy="7558756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1448208"/>
            <a:ext cx="9849600" cy="50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92000" y="2664000"/>
            <a:ext cx="4464000" cy="37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2664000"/>
            <a:ext cx="4464000" cy="37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792000" y="1620000"/>
            <a:ext cx="9108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24" y="6228903"/>
            <a:ext cx="1432563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8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Pictur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4284687"/>
            <a:ext cx="7704856" cy="851118"/>
          </a:xfrm>
        </p:spPr>
        <p:txBody>
          <a:bodyPr/>
          <a:lstStyle>
            <a:lvl1pPr>
              <a:lnSpc>
                <a:spcPts val="7200"/>
              </a:lnSpc>
              <a:defRPr sz="5100" b="0" cap="none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5292799"/>
            <a:ext cx="7344816" cy="648072"/>
          </a:xfrm>
        </p:spPr>
        <p:txBody>
          <a:bodyPr/>
          <a:lstStyle>
            <a:lvl1pPr>
              <a:defRPr sz="2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53" y="6100752"/>
            <a:ext cx="2033020" cy="104546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6313611"/>
            <a:ext cx="6552884" cy="864096"/>
          </a:xfrm>
        </p:spPr>
        <p:txBody>
          <a:bodyPr anchor="b" anchorCtr="0"/>
          <a:lstStyle>
            <a:lvl1pPr>
              <a:spcAft>
                <a:spcPts val="600"/>
              </a:spcAft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0000" y="1584000"/>
            <a:ext cx="5041900" cy="504825"/>
          </a:xfrm>
        </p:spPr>
        <p:txBody>
          <a:bodyPr/>
          <a:lstStyle>
            <a:lvl1pPr>
              <a:defRPr sz="1700" b="0" cap="all" baseline="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53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Divider">
    <p:bg>
      <p:bgPr>
        <a:solidFill>
          <a:srgbClr val="71C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" y="0"/>
            <a:ext cx="10692000" cy="75587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1404367"/>
            <a:ext cx="6408712" cy="851118"/>
          </a:xfrm>
        </p:spPr>
        <p:txBody>
          <a:bodyPr/>
          <a:lstStyle>
            <a:lvl1pPr>
              <a:lnSpc>
                <a:spcPct val="95000"/>
              </a:lnSpc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3276575"/>
            <a:ext cx="7344816" cy="648072"/>
          </a:xfrm>
        </p:spPr>
        <p:txBody>
          <a:bodyPr/>
          <a:lstStyle>
            <a:lvl1pPr>
              <a:lnSpc>
                <a:spcPct val="100000"/>
              </a:lnSpc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791">
            <a:off x="8070474" y="1562092"/>
            <a:ext cx="2267032" cy="4123221"/>
          </a:xfrm>
          <a:prstGeom prst="rect">
            <a:avLst/>
          </a:prstGeom>
        </p:spPr>
      </p:pic>
      <p:pic>
        <p:nvPicPr>
          <p:cNvPr id="10" name="Picture 2" descr="The Children's Trust School | The Children's Trus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87" y="5796903"/>
            <a:ext cx="2832021" cy="16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9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Cya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87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5796903"/>
            <a:ext cx="2239200" cy="43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1116335"/>
            <a:ext cx="7704856" cy="851118"/>
          </a:xfrm>
        </p:spPr>
        <p:txBody>
          <a:bodyPr/>
          <a:lstStyle>
            <a:lvl1pPr>
              <a:lnSpc>
                <a:spcPct val="100000"/>
              </a:lnSpc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3110655"/>
            <a:ext cx="7344816" cy="648072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5743636"/>
            <a:ext cx="6552884" cy="864096"/>
          </a:xfrm>
        </p:spPr>
        <p:txBody>
          <a:bodyPr anchor="b" anchorCtr="0"/>
          <a:lstStyle>
            <a:lvl1pPr marL="108000">
              <a:spcAft>
                <a:spcPts val="1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99" y="2875809"/>
            <a:ext cx="2828550" cy="2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18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Section Divi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87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1" y="862733"/>
            <a:ext cx="1711277" cy="43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1404367"/>
            <a:ext cx="6408712" cy="851118"/>
          </a:xfrm>
        </p:spPr>
        <p:txBody>
          <a:bodyPr/>
          <a:lstStyle>
            <a:lvl1pPr>
              <a:lnSpc>
                <a:spcPct val="95000"/>
              </a:lnSpc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3276575"/>
            <a:ext cx="7344816" cy="648072"/>
          </a:xfrm>
        </p:spPr>
        <p:txBody>
          <a:bodyPr/>
          <a:lstStyle>
            <a:lvl1pPr>
              <a:lnSpc>
                <a:spcPct val="100000"/>
              </a:lnSpc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957113"/>
            <a:ext cx="2448428" cy="447467"/>
          </a:xfrm>
        </p:spPr>
        <p:txBody>
          <a:bodyPr anchor="t" anchorCtr="0"/>
          <a:lstStyle>
            <a:lvl1pPr marL="108000">
              <a:spcAft>
                <a:spcPts val="1500"/>
              </a:spcAft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77" y="1958527"/>
            <a:ext cx="2828550" cy="2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0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3" cy="7558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61" y="6173903"/>
            <a:ext cx="1621539" cy="1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4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3" cy="7558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2664000"/>
            <a:ext cx="4788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2664000"/>
            <a:ext cx="4788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432000" y="1439999"/>
            <a:ext cx="9828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61" y="6173903"/>
            <a:ext cx="1621539" cy="1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56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3" cy="7558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439999"/>
            <a:ext cx="4788000" cy="486091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1439999"/>
            <a:ext cx="4788000" cy="486091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61" y="6173903"/>
            <a:ext cx="1621539" cy="1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4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105"/>
            <a:ext cx="10691983" cy="7558756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1448208"/>
            <a:ext cx="9849600" cy="50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92000" y="2664000"/>
            <a:ext cx="4464000" cy="37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2664000"/>
            <a:ext cx="4464000" cy="37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792000" y="1620000"/>
            <a:ext cx="9108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61" y="6173903"/>
            <a:ext cx="1621539" cy="1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98" y="-6346"/>
            <a:ext cx="10704697" cy="7573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1C5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9"/>
          <a:stretch/>
        </p:blipFill>
        <p:spPr>
          <a:xfrm>
            <a:off x="9387575" y="5875213"/>
            <a:ext cx="1289307" cy="16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6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BF7B6-018E-4D02-A182-8179291F1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98" y="-6346"/>
            <a:ext cx="10704697" cy="7573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1C5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2664000"/>
            <a:ext cx="4788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2664000"/>
            <a:ext cx="4788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432000" y="1439999"/>
            <a:ext cx="9828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9"/>
          <a:stretch/>
        </p:blipFill>
        <p:spPr>
          <a:xfrm>
            <a:off x="9387575" y="5875213"/>
            <a:ext cx="1289307" cy="16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54E84-8D91-2CEF-6C0B-A86C3F2F2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98" y="-6346"/>
            <a:ext cx="10704697" cy="7573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1C5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1439999"/>
            <a:ext cx="4788000" cy="486091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rgbClr val="71C5C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1439999"/>
            <a:ext cx="4788000" cy="486091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rgbClr val="71C5C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9"/>
          <a:stretch/>
        </p:blipFill>
        <p:spPr>
          <a:xfrm>
            <a:off x="9387575" y="5875213"/>
            <a:ext cx="1289307" cy="16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0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3363B-C65D-F54D-E8A5-6B3BFB2F2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98" y="-6346"/>
            <a:ext cx="10704697" cy="7573848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365" y="1080241"/>
            <a:ext cx="10091370" cy="5400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1C5C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+mj-lt"/>
              </a:rPr>
              <a:t>The Children’s Trust | </a:t>
            </a:r>
            <a:r>
              <a:rPr lang="en-GB" b="0">
                <a:latin typeface="+mj-lt"/>
              </a:rPr>
              <a:t>Presentation Title Name DD Month 2016</a:t>
            </a:r>
            <a:endParaRPr lang="en-GB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92000" y="2664000"/>
            <a:ext cx="4464000" cy="37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472000" y="2664000"/>
            <a:ext cx="4464000" cy="37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/>
          </p:nvPr>
        </p:nvSpPr>
        <p:spPr>
          <a:xfrm>
            <a:off x="787050" y="1692504"/>
            <a:ext cx="9108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9"/>
          <a:stretch/>
        </p:blipFill>
        <p:spPr>
          <a:xfrm>
            <a:off x="9387575" y="5875213"/>
            <a:ext cx="1289307" cy="16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8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Picture">
    <p:bg>
      <p:bgPr>
        <a:solidFill>
          <a:schemeClr val="tx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406" cy="755905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4284687"/>
            <a:ext cx="7704856" cy="851118"/>
          </a:xfrm>
        </p:spPr>
        <p:txBody>
          <a:bodyPr/>
          <a:lstStyle>
            <a:lvl1pPr>
              <a:lnSpc>
                <a:spcPts val="7200"/>
              </a:lnSpc>
              <a:defRPr sz="5100" b="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5292799"/>
            <a:ext cx="7344816" cy="648072"/>
          </a:xfr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6313611"/>
            <a:ext cx="6552884" cy="864096"/>
          </a:xfrm>
        </p:spPr>
        <p:txBody>
          <a:bodyPr anchor="b" anchorCtr="0"/>
          <a:lstStyle>
            <a:lvl1pPr>
              <a:spcAft>
                <a:spcPts val="600"/>
              </a:spcAft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50000" y="1584000"/>
            <a:ext cx="5041900" cy="504825"/>
          </a:xfrm>
        </p:spPr>
        <p:txBody>
          <a:bodyPr/>
          <a:lstStyle>
            <a:lvl1pPr>
              <a:defRPr sz="1700" b="0" cap="all" baseline="0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53" y="6100752"/>
            <a:ext cx="2033020" cy="10454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71" y="1512169"/>
            <a:ext cx="1816612" cy="28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3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2000" cy="75587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5" y="5796903"/>
            <a:ext cx="2239200" cy="43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156" y="1116335"/>
            <a:ext cx="7704856" cy="851118"/>
          </a:xfrm>
        </p:spPr>
        <p:txBody>
          <a:bodyPr/>
          <a:lstStyle>
            <a:lvl1pPr>
              <a:lnSpc>
                <a:spcPct val="100000"/>
              </a:lnSpc>
              <a:defRPr sz="6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ts val="2000"/>
              </a:lnSpc>
              <a:defRPr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156" y="3110655"/>
            <a:ext cx="7344816" cy="648072"/>
          </a:xfr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000" y="5743636"/>
            <a:ext cx="6552884" cy="864096"/>
          </a:xfrm>
        </p:spPr>
        <p:txBody>
          <a:bodyPr anchor="b" anchorCtr="0"/>
          <a:lstStyle>
            <a:lvl1pPr marL="108000">
              <a:spcAft>
                <a:spcPts val="1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68" y="2672344"/>
            <a:ext cx="1816539" cy="28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5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9828000" cy="972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440000"/>
            <a:ext cx="9828000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000" y="7020000"/>
            <a:ext cx="4230676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000"/>
              </a:lnSpc>
              <a:defRPr lang="en-GB" sz="1100" b="1" i="0" u="none" strike="noStrike" baseline="0" smtClean="0"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7020000"/>
            <a:ext cx="36000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3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7" r:id="rId4"/>
    <p:sldLayoutId id="2147483658" r:id="rId5"/>
    <p:sldLayoutId id="2147483661" r:id="rId6"/>
    <p:sldLayoutId id="2147483662" r:id="rId7"/>
  </p:sldLayoutIdLst>
  <p:hf hdr="0" dt="0"/>
  <p:txStyles>
    <p:titleStyle>
      <a:lvl1pPr algn="l" defTabSz="1043056" rtl="0" eaLnBrk="1" latinLnBrk="0" hangingPunct="1">
        <a:lnSpc>
          <a:spcPts val="3800"/>
        </a:lnSpc>
        <a:spcBef>
          <a:spcPct val="0"/>
        </a:spcBef>
        <a:buNone/>
        <a:defRPr sz="3400" b="1" kern="1200" cap="none" baseline="0">
          <a:solidFill>
            <a:srgbClr val="71C5C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043056" rtl="0" eaLnBrk="1" latinLnBrk="0" hangingPunct="1">
        <a:lnSpc>
          <a:spcPts val="2100"/>
        </a:lnSpc>
        <a:spcBef>
          <a:spcPts val="0"/>
        </a:spcBef>
        <a:spcAft>
          <a:spcPts val="2400"/>
        </a:spcAft>
        <a:buFont typeface="Arial" panose="020B0604020202020204" pitchFamily="34" charset="0"/>
        <a:buNone/>
        <a:defRPr sz="1600" b="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8000" indent="-19800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6000" indent="-18000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94000" indent="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2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9828000" cy="972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440000"/>
            <a:ext cx="9828000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000" y="7020000"/>
            <a:ext cx="4230676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000"/>
              </a:lnSpc>
              <a:defRPr lang="en-GB" sz="1100" b="1" i="0" u="none" strike="noStrike" baseline="0" smtClean="0"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7020000"/>
            <a:ext cx="36000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2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 dt="0"/>
  <p:txStyles>
    <p:titleStyle>
      <a:lvl1pPr algn="l" defTabSz="1043056" rtl="0" eaLnBrk="1" latinLnBrk="0" hangingPunct="1">
        <a:lnSpc>
          <a:spcPts val="3800"/>
        </a:lnSpc>
        <a:spcBef>
          <a:spcPct val="0"/>
        </a:spcBef>
        <a:buNone/>
        <a:defRPr sz="3400" b="1" kern="1200" cap="none" baseline="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043056" rtl="0" eaLnBrk="1" latinLnBrk="0" hangingPunct="1">
        <a:lnSpc>
          <a:spcPts val="2100"/>
        </a:lnSpc>
        <a:spcBef>
          <a:spcPts val="0"/>
        </a:spcBef>
        <a:spcAft>
          <a:spcPts val="2400"/>
        </a:spcAft>
        <a:buFont typeface="Arial" panose="020B0604020202020204" pitchFamily="34" charset="0"/>
        <a:buNone/>
        <a:defRPr sz="1600" b="1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8000" indent="-19800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6000" indent="-18000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94000" indent="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2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9828000" cy="972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440000"/>
            <a:ext cx="9828000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000" y="7020000"/>
            <a:ext cx="4230676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000"/>
              </a:lnSpc>
              <a:defRPr lang="en-GB" sz="1100" b="1" i="0" u="none" strike="noStrike" baseline="0" smtClean="0"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7020000"/>
            <a:ext cx="36000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6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dt="0"/>
  <p:txStyles>
    <p:titleStyle>
      <a:lvl1pPr algn="l" defTabSz="1043056" rtl="0" eaLnBrk="1" latinLnBrk="0" hangingPunct="1">
        <a:lnSpc>
          <a:spcPts val="3800"/>
        </a:lnSpc>
        <a:spcBef>
          <a:spcPct val="0"/>
        </a:spcBef>
        <a:buNone/>
        <a:defRPr sz="3400" b="1" kern="1200" cap="none" baseline="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043056" rtl="0" eaLnBrk="1" latinLnBrk="0" hangingPunct="1">
        <a:lnSpc>
          <a:spcPts val="2100"/>
        </a:lnSpc>
        <a:spcBef>
          <a:spcPts val="0"/>
        </a:spcBef>
        <a:spcAft>
          <a:spcPts val="2400"/>
        </a:spcAft>
        <a:buFont typeface="Arial" panose="020B0604020202020204" pitchFamily="34" charset="0"/>
        <a:buNone/>
        <a:defRPr sz="1600" b="1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8000" indent="-19800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6000" indent="-18000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94000" indent="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2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9828000" cy="972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440000"/>
            <a:ext cx="9828000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000" y="7020000"/>
            <a:ext cx="4230676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000"/>
              </a:lnSpc>
              <a:defRPr lang="en-GB" sz="1100" b="1" i="0" u="none" strike="noStrike" baseline="0" smtClean="0"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7020000"/>
            <a:ext cx="36000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7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 dt="0"/>
  <p:txStyles>
    <p:titleStyle>
      <a:lvl1pPr algn="l" defTabSz="1043056" rtl="0" eaLnBrk="1" latinLnBrk="0" hangingPunct="1">
        <a:lnSpc>
          <a:spcPts val="3800"/>
        </a:lnSpc>
        <a:spcBef>
          <a:spcPct val="0"/>
        </a:spcBef>
        <a:buNone/>
        <a:defRPr sz="3400" b="1" kern="1200" cap="none" baseline="0">
          <a:solidFill>
            <a:schemeClr val="accent5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043056" rtl="0" eaLnBrk="1" latinLnBrk="0" hangingPunct="1">
        <a:lnSpc>
          <a:spcPts val="2100"/>
        </a:lnSpc>
        <a:spcBef>
          <a:spcPts val="0"/>
        </a:spcBef>
        <a:spcAft>
          <a:spcPts val="2400"/>
        </a:spcAft>
        <a:buFont typeface="Arial" panose="020B0604020202020204" pitchFamily="34" charset="0"/>
        <a:buNone/>
        <a:defRPr sz="1600" b="1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8000" indent="-19800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6000" indent="-18000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94000" indent="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2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9828000" cy="972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440000"/>
            <a:ext cx="9828000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000" y="7020000"/>
            <a:ext cx="4230676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2000"/>
              </a:lnSpc>
              <a:defRPr lang="en-GB" sz="1100" b="1" i="0" u="none" strike="noStrike" baseline="0" smtClean="0"/>
            </a:lvl1pPr>
          </a:lstStyle>
          <a:p>
            <a:r>
              <a:rPr lang="en-GB"/>
              <a:t>The Children’s Trust | </a:t>
            </a:r>
            <a:r>
              <a:rPr lang="en-GB" b="0"/>
              <a:t>Presentation Title Name DD Month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7020000"/>
            <a:ext cx="360000" cy="5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12351EC-CD10-41D4-955A-63920DFFBB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5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dt="0"/>
  <p:txStyles>
    <p:titleStyle>
      <a:lvl1pPr algn="l" defTabSz="1043056" rtl="0" eaLnBrk="1" latinLnBrk="0" hangingPunct="1">
        <a:lnSpc>
          <a:spcPts val="3800"/>
        </a:lnSpc>
        <a:spcBef>
          <a:spcPct val="0"/>
        </a:spcBef>
        <a:buNone/>
        <a:defRPr sz="3400" b="1" kern="1200" cap="none" baseline="0">
          <a:solidFill>
            <a:schemeClr val="accent6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043056" rtl="0" eaLnBrk="1" latinLnBrk="0" hangingPunct="1">
        <a:lnSpc>
          <a:spcPts val="2100"/>
        </a:lnSpc>
        <a:spcBef>
          <a:spcPts val="0"/>
        </a:spcBef>
        <a:spcAft>
          <a:spcPts val="2400"/>
        </a:spcAft>
        <a:buFont typeface="Arial" panose="020B0604020202020204" pitchFamily="34" charset="0"/>
        <a:buNone/>
        <a:defRPr sz="1600" b="1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8000" indent="-19800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6000" indent="-18000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94000" indent="0" algn="l" defTabSz="1043056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2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03F2-8577-207D-EE43-3F15A84E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206940"/>
            <a:ext cx="8635909" cy="851118"/>
          </a:xfrm>
        </p:spPr>
        <p:txBody>
          <a:bodyPr/>
          <a:lstStyle/>
          <a:p>
            <a:r>
              <a:rPr lang="en-US" sz="4400" b="1" dirty="0"/>
              <a:t>Leading Change: Building Stronger Teams, Smarter Systems, and Sustainable Success</a:t>
            </a:r>
            <a:br>
              <a:rPr lang="en-US" sz="4400" b="1" dirty="0"/>
            </a:br>
            <a:endParaRPr lang="en-GB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84A90-D39F-5F98-E64C-D012FD617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3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4351-1CCD-03AF-C02F-9E2132AF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Our Context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143CF-A9EF-49A7-6F65-5B98A1AD6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Non-Maintained Special School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Part of The Children’s Trust Charity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PMLD and significant health need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Ofsted Outstanding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BCE2C-9203-0298-9409-C5A9308F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The Children’s Trust School</a:t>
            </a:r>
            <a:endParaRPr lang="en-GB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65667-B555-9CB7-FAD8-1D8350A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51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DC02C-CDA9-585C-240A-CC6D0EB0E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E10A-9915-5BC9-9F42-4B69C3DD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Challenges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BC78A-E556-3622-88ED-B1796F24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2331"/>
            <a:ext cx="9828000" cy="4968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36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Staff attendance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Low morale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Leadership capacity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Strategic threat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6D089-3E2B-7F93-D55C-91487BF3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The Children’s Trust School</a:t>
            </a:r>
            <a:endParaRPr lang="en-GB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1211F-75C9-E7AA-B59D-3C8B5D4B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4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22493-2EE5-79F8-7E16-DD064295D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31C5-0200-2A88-686A-D78C98E4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Initial Actions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35BE-A30E-64ED-9551-48AFA654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2331"/>
            <a:ext cx="9828000" cy="4968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36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Met individually with all staff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Went into every classroom, every day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Kept my door open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Worked closely with absent staff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EE80A-E192-F1F1-88E0-DC48C357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4305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Children’s Trust School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F634B-8C79-4BE4-2030-9F18DD8D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351EC-CD10-41D4-955A-63920DFFBBA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13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9C071-F73D-2A67-DD23-9B1EE67F5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13D2-C4D9-5DB9-B480-3A0BF8AE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Developed Process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1B74A-E173-10CB-AE8A-BD8210AB1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2331"/>
            <a:ext cx="9828000" cy="4968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36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Implemented consistent PDR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Linked this to a new SDP and SEF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Introduced CPOMs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Introduced </a:t>
            </a:r>
            <a:r>
              <a:rPr lang="en-US" sz="3600" dirty="0" err="1"/>
              <a:t>InVentry</a:t>
            </a:r>
            <a:endParaRPr lang="en-US" sz="36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1F269-B869-602F-67AF-DC610BE0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043056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Children’s Trust School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B1C0C-56EB-F4BF-684B-5D0514DB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351EC-CD10-41D4-955A-63920DFFBBA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9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1E7EA-4E34-81A2-B6E9-6EA496E9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687F-8273-A433-67D6-7D6AFD6C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Outcomes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42C3-DDD3-473C-84BB-C14431F2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2331"/>
            <a:ext cx="9828000" cy="4968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3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Improved staff attendance from 7.4% per month to 5.8%</a:t>
            </a:r>
          </a:p>
          <a:p>
            <a:r>
              <a:rPr lang="en-US" sz="2800" dirty="0"/>
              <a:t>95% staff retention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A95C4-F2FA-D4F4-3B9B-E9763BD8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The Children’s Trust School</a:t>
            </a:r>
            <a:endParaRPr lang="en-GB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BCC21-99C0-403E-EAB1-A6B309B6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1EC-CD10-41D4-955A-63920DFFBBA5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ECA924-6555-557D-1DDE-E34230B80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710422"/>
              </p:ext>
            </p:extLst>
          </p:nvPr>
        </p:nvGraphicFramePr>
        <p:xfrm>
          <a:off x="799297" y="1975820"/>
          <a:ext cx="9093406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3367">
                  <a:extLst>
                    <a:ext uri="{9D8B030D-6E8A-4147-A177-3AD203B41FA5}">
                      <a16:colId xmlns:a16="http://schemas.microsoft.com/office/drawing/2014/main" val="3681935504"/>
                    </a:ext>
                  </a:extLst>
                </a:gridCol>
                <a:gridCol w="987137">
                  <a:extLst>
                    <a:ext uri="{9D8B030D-6E8A-4147-A177-3AD203B41FA5}">
                      <a16:colId xmlns:a16="http://schemas.microsoft.com/office/drawing/2014/main" val="1606961555"/>
                    </a:ext>
                  </a:extLst>
                </a:gridCol>
                <a:gridCol w="982902">
                  <a:extLst>
                    <a:ext uri="{9D8B030D-6E8A-4147-A177-3AD203B41FA5}">
                      <a16:colId xmlns:a16="http://schemas.microsoft.com/office/drawing/2014/main" val="3129752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enjoy my job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+9%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241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 clear planned goals and objectives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488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am able to do my job to a good standard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+11</a:t>
                      </a:r>
                      <a:r>
                        <a:rPr lang="en-US" dirty="0"/>
                        <a:t>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93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 LM takes effective action to help with problems I face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+10%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03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 LM gives me clear feedback on my work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+7%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60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My LM engages me in decisions that affect me or my work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+7%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80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514059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Layout">
  <a:themeElements>
    <a:clrScheme name="The Children's Trus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DC300"/>
      </a:accent1>
      <a:accent2>
        <a:srgbClr val="0069B4"/>
      </a:accent2>
      <a:accent3>
        <a:srgbClr val="00973D"/>
      </a:accent3>
      <a:accent4>
        <a:srgbClr val="E30613"/>
      </a:accent4>
      <a:accent5>
        <a:srgbClr val="00B3E1"/>
      </a:accent5>
      <a:accent6>
        <a:srgbClr val="942A86"/>
      </a:accent6>
      <a:hlink>
        <a:srgbClr val="E30613"/>
      </a:hlink>
      <a:folHlink>
        <a:srgbClr val="0069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Layout">
  <a:themeElements>
    <a:clrScheme name="The Children's Trus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DC300"/>
      </a:accent1>
      <a:accent2>
        <a:srgbClr val="0069B4"/>
      </a:accent2>
      <a:accent3>
        <a:srgbClr val="00973D"/>
      </a:accent3>
      <a:accent4>
        <a:srgbClr val="E30613"/>
      </a:accent4>
      <a:accent5>
        <a:srgbClr val="00B3E1"/>
      </a:accent5>
      <a:accent6>
        <a:srgbClr val="942A86"/>
      </a:accent6>
      <a:hlink>
        <a:srgbClr val="E30613"/>
      </a:hlink>
      <a:folHlink>
        <a:srgbClr val="0069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ellow  Layout">
  <a:themeElements>
    <a:clrScheme name="The Children's Trus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DC300"/>
      </a:accent1>
      <a:accent2>
        <a:srgbClr val="0069B4"/>
      </a:accent2>
      <a:accent3>
        <a:srgbClr val="00973D"/>
      </a:accent3>
      <a:accent4>
        <a:srgbClr val="E30613"/>
      </a:accent4>
      <a:accent5>
        <a:srgbClr val="00B3E1"/>
      </a:accent5>
      <a:accent6>
        <a:srgbClr val="942A86"/>
      </a:accent6>
      <a:hlink>
        <a:srgbClr val="E30613"/>
      </a:hlink>
      <a:folHlink>
        <a:srgbClr val="0069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yan  Layout">
  <a:themeElements>
    <a:clrScheme name="The Children's Trus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DC300"/>
      </a:accent1>
      <a:accent2>
        <a:srgbClr val="0069B4"/>
      </a:accent2>
      <a:accent3>
        <a:srgbClr val="00973D"/>
      </a:accent3>
      <a:accent4>
        <a:srgbClr val="E30613"/>
      </a:accent4>
      <a:accent5>
        <a:srgbClr val="00B3E1"/>
      </a:accent5>
      <a:accent6>
        <a:srgbClr val="942A86"/>
      </a:accent6>
      <a:hlink>
        <a:srgbClr val="E30613"/>
      </a:hlink>
      <a:folHlink>
        <a:srgbClr val="0069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urple  Layout">
  <a:themeElements>
    <a:clrScheme name="The Children's Trus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DC300"/>
      </a:accent1>
      <a:accent2>
        <a:srgbClr val="0069B4"/>
      </a:accent2>
      <a:accent3>
        <a:srgbClr val="00973D"/>
      </a:accent3>
      <a:accent4>
        <a:srgbClr val="E30613"/>
      </a:accent4>
      <a:accent5>
        <a:srgbClr val="00B3E1"/>
      </a:accent5>
      <a:accent6>
        <a:srgbClr val="942A86"/>
      </a:accent6>
      <a:hlink>
        <a:srgbClr val="E30613"/>
      </a:hlink>
      <a:folHlink>
        <a:srgbClr val="0069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d46df1-554f-49d4-9e62-95efee6773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EE427D0A716B4297785B83D84997AB" ma:contentTypeVersion="11" ma:contentTypeDescription="Create a new document." ma:contentTypeScope="" ma:versionID="1435423cfb7186f79e769425772cf568">
  <xsd:schema xmlns:xsd="http://www.w3.org/2001/XMLSchema" xmlns:xs="http://www.w3.org/2001/XMLSchema" xmlns:p="http://schemas.microsoft.com/office/2006/metadata/properties" xmlns:ns3="c7d46df1-554f-49d4-9e62-95efee6773be" targetNamespace="http://schemas.microsoft.com/office/2006/metadata/properties" ma:root="true" ma:fieldsID="9b0bfcd3797f0a250c4aa2e4886a4f36" ns3:_="">
    <xsd:import namespace="c7d46df1-554f-49d4-9e62-95efee6773b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46df1-554f-49d4-9e62-95efee6773b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6C8EC-E3BA-4831-AD41-6E51F91E423B}">
  <ds:schemaRefs>
    <ds:schemaRef ds:uri="c7d46df1-554f-49d4-9e62-95efee6773b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F327E2C-98F9-4E35-B785-CF86E0115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d46df1-554f-49d4-9e62-95efee6773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499E87-5A24-4912-97CC-AD64E579D6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Office PowerPoint</Application>
  <PresentationFormat>Custom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Green Layout</vt:lpstr>
      <vt:lpstr>Blue Layout</vt:lpstr>
      <vt:lpstr>Yellow  Layout</vt:lpstr>
      <vt:lpstr>Cyan  Layout</vt:lpstr>
      <vt:lpstr>Purple  Layout</vt:lpstr>
      <vt:lpstr>Leading Change: Building Stronger Teams, Smarter Systems, and Sustainable Success </vt:lpstr>
      <vt:lpstr>Our Context</vt:lpstr>
      <vt:lpstr>Challenges</vt:lpstr>
      <vt:lpstr>Initial Actions</vt:lpstr>
      <vt:lpstr>Developed Process</vt:lpstr>
      <vt:lpstr>Outcomes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</dc:creator>
  <cp:lastModifiedBy>Robin Bertrand</cp:lastModifiedBy>
  <cp:revision>118</cp:revision>
  <cp:lastPrinted>2024-02-20T12:00:22Z</cp:lastPrinted>
  <dcterms:created xsi:type="dcterms:W3CDTF">2015-11-18T09:35:54Z</dcterms:created>
  <dcterms:modified xsi:type="dcterms:W3CDTF">2026-03-24T12:00:50Z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0x0101004BEE427D0A716B4297785B83D84997AB</vt:lpwstr>
  </property>
  <property fmtid="{D5CDD505-2E9C-101B-9397-08002B2CF9AE}" pid="3" name="MediaServiceImageTags">
    <vt:lpwstr/>
  </property>
</Properties>
</file>